
<file path=[Content_Types].xml><?xml version="1.0" encoding="utf-8"?>
<Types xmlns="http://schemas.openxmlformats.org/package/2006/content-types">
  <Default Extension="jpeg" ContentType="image/jpeg"/>
  <Default Extension="vml" ContentType="application/vnd.openxmlformats-officedocument.vmlDrawing"/>
  <Default Extension="bin" ContentType="application/vnd.openxmlformats-officedocument.oleObject"/>
  <Default Extension="wmf" ContentType="image/x-wmf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68" r:id="rId4"/>
    <p:sldId id="269" r:id="rId5"/>
    <p:sldId id="270" r:id="rId6"/>
    <p:sldId id="271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</p:sldIdLst>
  <p:sldSz cx="9144000" cy="6858000" type="screen4x3"/>
  <p:notesSz cx="6858000" cy="9144000"/>
  <p:defaultTextStyle>
    <a:defPPr>
      <a:defRPr lang="en-US"/>
    </a:defPPr>
    <a:lvl1pPr marL="0" lvl="0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lvl="1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lvl="2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lvl="3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lvl="4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lvl="5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lvl="6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lvl="7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lvl="8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CCFF"/>
    <a:srgbClr val="FF66FF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howGuides="1">
      <p:cViewPr varScale="1">
        <p:scale>
          <a:sx n="54" d="100"/>
          <a:sy n="54" d="100"/>
        </p:scale>
        <p:origin x="-84" y="-3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20" Type="http://schemas.openxmlformats.org/officeDocument/2006/relationships/viewProps" Target="viewProps.xml"/><Relationship Id="rId2" Type="http://schemas.openxmlformats.org/officeDocument/2006/relationships/theme" Target="theme/theme1.xml"/><Relationship Id="rId19" Type="http://schemas.openxmlformats.org/officeDocument/2006/relationships/presProps" Target="presProps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drawings/_rels/vmlDrawing14.vml.rels><?xml version="1.0" encoding="UTF-8" standalone="yes"?>
<Relationships xmlns="http://schemas.openxmlformats.org/package/2006/relationships"><Relationship Id="rId5" Type="http://schemas.openxmlformats.org/officeDocument/2006/relationships/image" Target="../media/image26.wmf"/><Relationship Id="rId4" Type="http://schemas.openxmlformats.org/officeDocument/2006/relationships/image" Target="../media/image25.wmf"/><Relationship Id="rId3" Type="http://schemas.openxmlformats.org/officeDocument/2006/relationships/image" Target="../media/image24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/Relationships>
</file>

<file path=ppt/drawings/_rels/vmlDrawing15.vml.rels><?xml version="1.0" encoding="UTF-8" standalone="yes"?>
<Relationships xmlns="http://schemas.openxmlformats.org/package/2006/relationships"><Relationship Id="rId5" Type="http://schemas.openxmlformats.org/officeDocument/2006/relationships/image" Target="../media/image31.wmf"/><Relationship Id="rId4" Type="http://schemas.openxmlformats.org/officeDocument/2006/relationships/image" Target="../media/image30.wmf"/><Relationship Id="rId3" Type="http://schemas.openxmlformats.org/officeDocument/2006/relationships/image" Target="../media/image29.wmf"/><Relationship Id="rId2" Type="http://schemas.openxmlformats.org/officeDocument/2006/relationships/image" Target="../media/image28.wmf"/><Relationship Id="rId1" Type="http://schemas.openxmlformats.org/officeDocument/2006/relationships/image" Target="../media/image27.wmf"/></Relationships>
</file>

<file path=ppt/drawings/_rels/vmlDrawing16.vml.rels><?xml version="1.0" encoding="UTF-8" standalone="yes"?>
<Relationships xmlns="http://schemas.openxmlformats.org/package/2006/relationships"><Relationship Id="rId5" Type="http://schemas.openxmlformats.org/officeDocument/2006/relationships/image" Target="../media/image36.wmf"/><Relationship Id="rId4" Type="http://schemas.openxmlformats.org/officeDocument/2006/relationships/image" Target="../media/image35.wmf"/><Relationship Id="rId3" Type="http://schemas.openxmlformats.org/officeDocument/2006/relationships/image" Target="../media/image34.wmf"/><Relationship Id="rId2" Type="http://schemas.openxmlformats.org/officeDocument/2006/relationships/image" Target="../media/image33.wmf"/><Relationship Id="rId1" Type="http://schemas.openxmlformats.org/officeDocument/2006/relationships/image" Target="../media/image32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PhAnim="0">
  <p:cSld name="Title Slide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28674" name="Title 28673"/>
          <p:cNvSpPr>
            <a:spLocks noGrp="1"/>
          </p:cNvSpPr>
          <p:nvPr>
            <p:ph type="ctrTitle"/>
          </p:nvPr>
        </p:nvSpPr>
        <p:spPr>
          <a:xfrm>
            <a:off x="0" y="3581400"/>
            <a:ext cx="9144000" cy="78105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lvl="0" algn="ctr">
              <a:defRPr sz="4400" b="0"/>
            </a:lvl1pPr>
          </a:lstStyle>
          <a:p>
            <a:pPr lvl="0"/>
            <a:r>
              <a:rPr dirty="0"/>
              <a:t>Click to edit Master title style</a:t>
            </a:r>
            <a:endParaRPr dirty="0"/>
          </a:p>
        </p:txBody>
      </p:sp>
      <p:sp>
        <p:nvSpPr>
          <p:cNvPr id="28675" name="Subtitle 28674"/>
          <p:cNvSpPr>
            <a:spLocks noGrp="1"/>
          </p:cNvSpPr>
          <p:nvPr>
            <p:ph type="subTitle" idx="1"/>
          </p:nvPr>
        </p:nvSpPr>
        <p:spPr>
          <a:xfrm>
            <a:off x="0" y="4546600"/>
            <a:ext cx="9144000" cy="78740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>
            <a:lvl1pPr marL="0" lvl="0" indent="0" algn="ctr">
              <a:buClrTx/>
              <a:buSzTx/>
              <a:buFontTx/>
              <a:buNone/>
              <a:defRPr/>
            </a:lvl1pPr>
            <a:lvl2pPr marL="457200" lvl="1" indent="0" algn="ctr">
              <a:buClrTx/>
              <a:buSzTx/>
              <a:buFontTx/>
              <a:buNone/>
              <a:defRPr/>
            </a:lvl2pPr>
            <a:lvl3pPr marL="914400" lvl="2" indent="0" algn="ctr">
              <a:buClrTx/>
              <a:buSzTx/>
              <a:buFontTx/>
              <a:buNone/>
              <a:defRPr/>
            </a:lvl3pPr>
            <a:lvl4pPr marL="1371600" lvl="3" indent="0" algn="ctr">
              <a:buClrTx/>
              <a:buSzTx/>
              <a:buFontTx/>
              <a:buNone/>
              <a:defRPr/>
            </a:lvl4pPr>
            <a:lvl5pPr marL="1828800" lvl="4" indent="0" algn="ctr">
              <a:buClrTx/>
              <a:buSzTx/>
              <a:buFontTx/>
              <a:buNone/>
              <a:defRPr/>
            </a:lvl5pPr>
          </a:lstStyle>
          <a:p>
            <a:pPr lvl="0"/>
            <a:r>
              <a:rPr dirty="0"/>
              <a:t>Click to edit Master subtitle style</a:t>
            </a:r>
            <a:endParaRPr dirty="0"/>
          </a:p>
        </p:txBody>
      </p:sp>
      <p:sp>
        <p:nvSpPr>
          <p:cNvPr id="28676" name="Date Placeholder 28675"/>
          <p:cNvSpPr>
            <a:spLocks noGrp="1"/>
          </p:cNvSpPr>
          <p:nvPr>
            <p:ph type="dt" sz="half" idx="2"/>
          </p:nvPr>
        </p:nvSpPr>
        <p:spPr>
          <a:xfrm>
            <a:off x="0" y="6613525"/>
            <a:ext cx="2133600" cy="168275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>
            <a:lvl1pPr>
              <a:defRPr sz="1000"/>
            </a:lvl1pPr>
          </a:lstStyle>
          <a:p>
            <a:fld id="{BB962C8B-B14F-4D97-AF65-F5344CB8AC3E}" type="datetime1">
              <a:rPr lang="en-US"/>
            </a:fld>
            <a:endParaRPr lang="en-US"/>
          </a:p>
        </p:txBody>
      </p:sp>
      <p:sp>
        <p:nvSpPr>
          <p:cNvPr id="28677" name="Footer Placeholder 28676"/>
          <p:cNvSpPr>
            <a:spLocks noGrp="1"/>
          </p:cNvSpPr>
          <p:nvPr>
            <p:ph type="ftr" sz="quarter" idx="3"/>
          </p:nvPr>
        </p:nvSpPr>
        <p:spPr>
          <a:xfrm>
            <a:off x="3124200" y="6613525"/>
            <a:ext cx="2895600" cy="168275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>
            <a:lvl1pPr algn="ctr">
              <a:defRPr sz="1000"/>
            </a:lvl1pPr>
          </a:lstStyle>
          <a:p>
            <a:endParaRPr lang="en-US"/>
          </a:p>
        </p:txBody>
      </p:sp>
      <p:sp>
        <p:nvSpPr>
          <p:cNvPr id="28678" name="Slide Number Placeholder 28677"/>
          <p:cNvSpPr>
            <a:spLocks noGrp="1"/>
          </p:cNvSpPr>
          <p:nvPr>
            <p:ph type="sldNum" sz="quarter" idx="4"/>
          </p:nvPr>
        </p:nvSpPr>
        <p:spPr>
          <a:xfrm>
            <a:off x="7010400" y="6613525"/>
            <a:ext cx="2133600" cy="168275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>
            <a:lvl1pPr algn="r">
              <a:defRPr sz="1000"/>
            </a:lvl1pPr>
          </a:lstStyle>
          <a:p>
            <a:fld id="{9A0DB2DC-4C9A-4742-B13C-FB6460FD3503}" type="slidenum">
              <a:rPr lang="en-US"/>
            </a:fld>
            <a:endParaRPr lang="en-US"/>
          </a:p>
        </p:txBody>
      </p:sp>
    </p:spTree>
  </p:cSld>
  <p:clrMapOvr>
    <a:masterClrMapping/>
  </p:clrMapOvr>
  <p:transition/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/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15050" y="0"/>
            <a:ext cx="1962150" cy="6553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0"/>
            <a:ext cx="5772702" cy="6553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/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/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/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685800"/>
            <a:ext cx="3845814" cy="5867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31386" y="685800"/>
            <a:ext cx="3845814" cy="5867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/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1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1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/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/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/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/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/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2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27650" name="Title 27649"/>
          <p:cNvSpPr>
            <a:spLocks noGrp="1"/>
          </p:cNvSpPr>
          <p:nvPr>
            <p:ph type="title"/>
          </p:nvPr>
        </p:nvSpPr>
        <p:spPr>
          <a:xfrm>
            <a:off x="228600" y="0"/>
            <a:ext cx="7848600" cy="6858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dirty="0"/>
              <a:t>Click to edit Master title style</a:t>
            </a:r>
            <a:endParaRPr dirty="0"/>
          </a:p>
        </p:txBody>
      </p:sp>
      <p:sp>
        <p:nvSpPr>
          <p:cNvPr id="27651" name="Text Placeholder 27650"/>
          <p:cNvSpPr>
            <a:spLocks noGrp="1"/>
          </p:cNvSpPr>
          <p:nvPr>
            <p:ph type="body" idx="1"/>
          </p:nvPr>
        </p:nvSpPr>
        <p:spPr>
          <a:xfrm>
            <a:off x="228600" y="685800"/>
            <a:ext cx="7848600" cy="58674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dirty="0"/>
              <a:t>Click to edit Master text styles</a:t>
            </a:r>
            <a:endParaRPr dirty="0"/>
          </a:p>
          <a:p>
            <a:pPr lvl="1"/>
            <a:r>
              <a:rPr dirty="0"/>
              <a:t>Second level</a:t>
            </a:r>
            <a:endParaRPr dirty="0"/>
          </a:p>
          <a:p>
            <a:pPr lvl="2"/>
            <a:r>
              <a:rPr dirty="0"/>
              <a:t>Third level</a:t>
            </a:r>
            <a:endParaRPr dirty="0"/>
          </a:p>
          <a:p>
            <a:pPr lvl="3"/>
            <a:r>
              <a:rPr dirty="0"/>
              <a:t>Fourth level</a:t>
            </a:r>
            <a:endParaRPr dirty="0"/>
          </a:p>
          <a:p>
            <a:pPr lvl="4"/>
            <a:r>
              <a:rPr dirty="0"/>
              <a:t>Fifth level</a:t>
            </a:r>
            <a:endParaRPr dirty="0"/>
          </a:p>
        </p:txBody>
      </p:sp>
      <p:sp>
        <p:nvSpPr>
          <p:cNvPr id="27652" name="Date Placeholder 27651"/>
          <p:cNvSpPr>
            <a:spLocks noGrp="1"/>
          </p:cNvSpPr>
          <p:nvPr>
            <p:ph type="dt" sz="half" idx="2"/>
          </p:nvPr>
        </p:nvSpPr>
        <p:spPr>
          <a:xfrm>
            <a:off x="0" y="6584950"/>
            <a:ext cx="2133600" cy="1968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000">
                <a:latin typeface="Tahoma" charset="0"/>
              </a:defRPr>
            </a:lvl1pPr>
          </a:lstStyle>
          <a:p>
            <a:pPr lvl="0"/>
            <a:fld id="{BB962C8B-B14F-4D97-AF65-F5344CB8AC3E}" type="datetime1">
              <a:rPr lang="en-US"/>
            </a:fld>
            <a:endParaRPr lang="en-US"/>
          </a:p>
        </p:txBody>
      </p:sp>
      <p:sp>
        <p:nvSpPr>
          <p:cNvPr id="27653" name="Footer Placeholder 27652"/>
          <p:cNvSpPr>
            <a:spLocks noGrp="1"/>
          </p:cNvSpPr>
          <p:nvPr>
            <p:ph type="ftr" sz="quarter" idx="3"/>
          </p:nvPr>
        </p:nvSpPr>
        <p:spPr>
          <a:xfrm>
            <a:off x="3124200" y="6613525"/>
            <a:ext cx="2895600" cy="168275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000">
                <a:latin typeface="Tahoma" charset="0"/>
              </a:defRPr>
            </a:lvl1pPr>
          </a:lstStyle>
          <a:p>
            <a:pPr lvl="0"/>
            <a:endParaRPr lang="en-US"/>
          </a:p>
        </p:txBody>
      </p:sp>
      <p:sp>
        <p:nvSpPr>
          <p:cNvPr id="27654" name="Slide Number Placeholder 27653"/>
          <p:cNvSpPr>
            <a:spLocks noGrp="1"/>
          </p:cNvSpPr>
          <p:nvPr>
            <p:ph type="sldNum" sz="quarter" idx="4"/>
          </p:nvPr>
        </p:nvSpPr>
        <p:spPr>
          <a:xfrm>
            <a:off x="7010400" y="6613525"/>
            <a:ext cx="2133600" cy="136525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000">
                <a:latin typeface="Tahoma" charset="0"/>
              </a:defRPr>
            </a:lvl1pPr>
          </a:lstStyle>
          <a:p>
            <a:pPr lvl="0"/>
            <a:fld id="{9A0DB2DC-4C9A-4742-B13C-FB6460FD3503}" type="slidenum">
              <a:rPr lang="en-US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hf sldNum="0" hdr="0" ftr="0" dt="0"/>
  <p:txStyles>
    <p:titleStyle>
      <a:lvl1pPr marL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3600" b="1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1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1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1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1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1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1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1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1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1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rtl="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914400" lvl="2" indent="0" algn="l" defTabSz="914400" rtl="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371600" lvl="3" indent="0" algn="l" defTabSz="914400" rtl="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1828800" lvl="4" indent="0" algn="l" defTabSz="914400" rtl="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286000" lvl="5" indent="0" algn="l" defTabSz="914400" rtl="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6pPr>
      <a:lvl7pPr marL="2743200" lvl="6" indent="0" algn="l" defTabSz="914400" rtl="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7pPr>
      <a:lvl8pPr marL="3200400" lvl="7" indent="0" algn="l" defTabSz="914400" rtl="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8pPr>
      <a:lvl9pPr marL="3657600" lvl="8" indent="0" algn="l" defTabSz="914400" rtl="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vmlDrawing" Target="../drawings/vmlDrawing1.vml"/><Relationship Id="rId7" Type="http://schemas.openxmlformats.org/officeDocument/2006/relationships/slideLayout" Target="../slideLayouts/slideLayout1.x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4.wmf"/><Relationship Id="rId3" Type="http://schemas.openxmlformats.org/officeDocument/2006/relationships/oleObject" Target="../embeddings/oleObject2.bin"/><Relationship Id="rId2" Type="http://schemas.openxmlformats.org/officeDocument/2006/relationships/image" Target="../media/image3.wmf"/><Relationship Id="rId1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5" Type="http://schemas.openxmlformats.org/officeDocument/2006/relationships/vmlDrawing" Target="../drawings/vmlDrawing10.vml"/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18.wmf"/><Relationship Id="rId2" Type="http://schemas.openxmlformats.org/officeDocument/2006/relationships/oleObject" Target="../embeddings/oleObject64.bin"/><Relationship Id="rId1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5" Type="http://schemas.openxmlformats.org/officeDocument/2006/relationships/vmlDrawing" Target="../drawings/vmlDrawing11.vml"/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19.wmf"/><Relationship Id="rId2" Type="http://schemas.openxmlformats.org/officeDocument/2006/relationships/oleObject" Target="../embeddings/oleObject65.bin"/><Relationship Id="rId1" Type="http://schemas.openxmlformats.org/officeDocument/2006/relationships/image" Target="../media/image9.png"/></Relationships>
</file>

<file path=ppt/slides/_rels/slide12.xml.rels><?xml version="1.0" encoding="UTF-8" standalone="yes"?>
<Relationships xmlns="http://schemas.openxmlformats.org/package/2006/relationships"><Relationship Id="rId5" Type="http://schemas.openxmlformats.org/officeDocument/2006/relationships/vmlDrawing" Target="../drawings/vmlDrawing12.vml"/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20.wmf"/><Relationship Id="rId2" Type="http://schemas.openxmlformats.org/officeDocument/2006/relationships/oleObject" Target="../embeddings/oleObject66.bin"/><Relationship Id="rId1" Type="http://schemas.openxmlformats.org/officeDocument/2006/relationships/image" Target="../media/image9.png"/></Relationships>
</file>

<file path=ppt/slides/_rels/slide13.xml.rels><?xml version="1.0" encoding="UTF-8" standalone="yes"?>
<Relationships xmlns="http://schemas.openxmlformats.org/package/2006/relationships"><Relationship Id="rId5" Type="http://schemas.openxmlformats.org/officeDocument/2006/relationships/vmlDrawing" Target="../drawings/vmlDrawing13.vml"/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21.wmf"/><Relationship Id="rId2" Type="http://schemas.openxmlformats.org/officeDocument/2006/relationships/oleObject" Target="../embeddings/oleObject67.bin"/><Relationship Id="rId1" Type="http://schemas.openxmlformats.org/officeDocument/2006/relationships/image" Target="../media/image9.png"/></Relationships>
</file>

<file path=ppt/slides/_rels/slide14.xml.rels><?xml version="1.0" encoding="UTF-8" standalone="yes"?>
<Relationships xmlns="http://schemas.openxmlformats.org/package/2006/relationships"><Relationship Id="rId9" Type="http://schemas.openxmlformats.org/officeDocument/2006/relationships/image" Target="../media/image25.wmf"/><Relationship Id="rId8" Type="http://schemas.openxmlformats.org/officeDocument/2006/relationships/oleObject" Target="../embeddings/oleObject71.bin"/><Relationship Id="rId7" Type="http://schemas.openxmlformats.org/officeDocument/2006/relationships/image" Target="../media/image24.wmf"/><Relationship Id="rId6" Type="http://schemas.openxmlformats.org/officeDocument/2006/relationships/oleObject" Target="../embeddings/oleObject70.bin"/><Relationship Id="rId5" Type="http://schemas.openxmlformats.org/officeDocument/2006/relationships/image" Target="../media/image23.wmf"/><Relationship Id="rId4" Type="http://schemas.openxmlformats.org/officeDocument/2006/relationships/oleObject" Target="../embeddings/oleObject69.bin"/><Relationship Id="rId3" Type="http://schemas.openxmlformats.org/officeDocument/2006/relationships/image" Target="../media/image22.wmf"/><Relationship Id="rId2" Type="http://schemas.openxmlformats.org/officeDocument/2006/relationships/oleObject" Target="../embeddings/oleObject68.bin"/><Relationship Id="rId13" Type="http://schemas.openxmlformats.org/officeDocument/2006/relationships/vmlDrawing" Target="../drawings/vmlDrawing14.vml"/><Relationship Id="rId12" Type="http://schemas.openxmlformats.org/officeDocument/2006/relationships/slideLayout" Target="../slideLayouts/slideLayout7.xml"/><Relationship Id="rId11" Type="http://schemas.openxmlformats.org/officeDocument/2006/relationships/image" Target="../media/image26.wmf"/><Relationship Id="rId10" Type="http://schemas.openxmlformats.org/officeDocument/2006/relationships/oleObject" Target="../embeddings/oleObject72.bin"/><Relationship Id="rId1" Type="http://schemas.openxmlformats.org/officeDocument/2006/relationships/image" Target="../media/image9.png"/></Relationships>
</file>

<file path=ppt/slides/_rels/slide15.xml.rels><?xml version="1.0" encoding="UTF-8" standalone="yes"?>
<Relationships xmlns="http://schemas.openxmlformats.org/package/2006/relationships"><Relationship Id="rId9" Type="http://schemas.openxmlformats.org/officeDocument/2006/relationships/image" Target="../media/image30.wmf"/><Relationship Id="rId8" Type="http://schemas.openxmlformats.org/officeDocument/2006/relationships/oleObject" Target="../embeddings/oleObject76.bin"/><Relationship Id="rId7" Type="http://schemas.openxmlformats.org/officeDocument/2006/relationships/image" Target="../media/image29.wmf"/><Relationship Id="rId6" Type="http://schemas.openxmlformats.org/officeDocument/2006/relationships/oleObject" Target="../embeddings/oleObject75.bin"/><Relationship Id="rId5" Type="http://schemas.openxmlformats.org/officeDocument/2006/relationships/image" Target="../media/image28.wmf"/><Relationship Id="rId4" Type="http://schemas.openxmlformats.org/officeDocument/2006/relationships/oleObject" Target="../embeddings/oleObject74.bin"/><Relationship Id="rId3" Type="http://schemas.openxmlformats.org/officeDocument/2006/relationships/image" Target="../media/image27.wmf"/><Relationship Id="rId2" Type="http://schemas.openxmlformats.org/officeDocument/2006/relationships/oleObject" Target="../embeddings/oleObject73.bin"/><Relationship Id="rId13" Type="http://schemas.openxmlformats.org/officeDocument/2006/relationships/vmlDrawing" Target="../drawings/vmlDrawing15.vml"/><Relationship Id="rId12" Type="http://schemas.openxmlformats.org/officeDocument/2006/relationships/slideLayout" Target="../slideLayouts/slideLayout7.xml"/><Relationship Id="rId11" Type="http://schemas.openxmlformats.org/officeDocument/2006/relationships/image" Target="../media/image31.wmf"/><Relationship Id="rId10" Type="http://schemas.openxmlformats.org/officeDocument/2006/relationships/oleObject" Target="../embeddings/oleObject77.bin"/><Relationship Id="rId1" Type="http://schemas.openxmlformats.org/officeDocument/2006/relationships/image" Target="../media/image9.png"/></Relationships>
</file>

<file path=ppt/slides/_rels/slide16.xml.rels><?xml version="1.0" encoding="UTF-8" standalone="yes"?>
<Relationships xmlns="http://schemas.openxmlformats.org/package/2006/relationships"><Relationship Id="rId9" Type="http://schemas.openxmlformats.org/officeDocument/2006/relationships/image" Target="../media/image35.wmf"/><Relationship Id="rId8" Type="http://schemas.openxmlformats.org/officeDocument/2006/relationships/oleObject" Target="../embeddings/oleObject81.bin"/><Relationship Id="rId7" Type="http://schemas.openxmlformats.org/officeDocument/2006/relationships/image" Target="../media/image34.wmf"/><Relationship Id="rId6" Type="http://schemas.openxmlformats.org/officeDocument/2006/relationships/oleObject" Target="../embeddings/oleObject80.bin"/><Relationship Id="rId5" Type="http://schemas.openxmlformats.org/officeDocument/2006/relationships/image" Target="../media/image33.wmf"/><Relationship Id="rId4" Type="http://schemas.openxmlformats.org/officeDocument/2006/relationships/oleObject" Target="../embeddings/oleObject79.bin"/><Relationship Id="rId3" Type="http://schemas.openxmlformats.org/officeDocument/2006/relationships/image" Target="../media/image32.wmf"/><Relationship Id="rId2" Type="http://schemas.openxmlformats.org/officeDocument/2006/relationships/oleObject" Target="../embeddings/oleObject78.bin"/><Relationship Id="rId13" Type="http://schemas.openxmlformats.org/officeDocument/2006/relationships/vmlDrawing" Target="../drawings/vmlDrawing16.vml"/><Relationship Id="rId12" Type="http://schemas.openxmlformats.org/officeDocument/2006/relationships/slideLayout" Target="../slideLayouts/slideLayout7.xml"/><Relationship Id="rId11" Type="http://schemas.openxmlformats.org/officeDocument/2006/relationships/image" Target="../media/image36.wmf"/><Relationship Id="rId10" Type="http://schemas.openxmlformats.org/officeDocument/2006/relationships/oleObject" Target="../embeddings/oleObject82.bin"/><Relationship Id="rId1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9.bin"/><Relationship Id="rId8" Type="http://schemas.openxmlformats.org/officeDocument/2006/relationships/oleObject" Target="../embeddings/oleObject8.bin"/><Relationship Id="rId7" Type="http://schemas.openxmlformats.org/officeDocument/2006/relationships/oleObject" Target="../embeddings/oleObject7.bin"/><Relationship Id="rId6" Type="http://schemas.openxmlformats.org/officeDocument/2006/relationships/image" Target="../media/image8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7.wmf"/><Relationship Id="rId3" Type="http://schemas.openxmlformats.org/officeDocument/2006/relationships/oleObject" Target="../embeddings/oleObject5.bin"/><Relationship Id="rId2" Type="http://schemas.openxmlformats.org/officeDocument/2006/relationships/image" Target="../media/image6.wmf"/><Relationship Id="rId19" Type="http://schemas.openxmlformats.org/officeDocument/2006/relationships/vmlDrawing" Target="../drawings/vmlDrawing2.vml"/><Relationship Id="rId18" Type="http://schemas.openxmlformats.org/officeDocument/2006/relationships/slideLayout" Target="../slideLayouts/slideLayout1.xml"/><Relationship Id="rId17" Type="http://schemas.openxmlformats.org/officeDocument/2006/relationships/oleObject" Target="../embeddings/oleObject17.bin"/><Relationship Id="rId16" Type="http://schemas.openxmlformats.org/officeDocument/2006/relationships/oleObject" Target="../embeddings/oleObject16.bin"/><Relationship Id="rId15" Type="http://schemas.openxmlformats.org/officeDocument/2006/relationships/oleObject" Target="../embeddings/oleObject15.bin"/><Relationship Id="rId14" Type="http://schemas.openxmlformats.org/officeDocument/2006/relationships/oleObject" Target="../embeddings/oleObject14.bin"/><Relationship Id="rId13" Type="http://schemas.openxmlformats.org/officeDocument/2006/relationships/oleObject" Target="../embeddings/oleObject13.bin"/><Relationship Id="rId12" Type="http://schemas.openxmlformats.org/officeDocument/2006/relationships/oleObject" Target="../embeddings/oleObject12.bin"/><Relationship Id="rId11" Type="http://schemas.openxmlformats.org/officeDocument/2006/relationships/oleObject" Target="../embeddings/oleObject11.bin"/><Relationship Id="rId10" Type="http://schemas.openxmlformats.org/officeDocument/2006/relationships/oleObject" Target="../embeddings/oleObject10.bin"/><Relationship Id="rId1" Type="http://schemas.openxmlformats.org/officeDocument/2006/relationships/oleObject" Target="../embeddings/oleObject4.bin"/></Relationships>
</file>

<file path=ppt/slides/_rels/slide3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23.bin"/><Relationship Id="rId8" Type="http://schemas.openxmlformats.org/officeDocument/2006/relationships/oleObject" Target="../embeddings/oleObject22.bin"/><Relationship Id="rId7" Type="http://schemas.openxmlformats.org/officeDocument/2006/relationships/oleObject" Target="../embeddings/oleObject21.bin"/><Relationship Id="rId6" Type="http://schemas.openxmlformats.org/officeDocument/2006/relationships/image" Target="../media/image8.wmf"/><Relationship Id="rId5" Type="http://schemas.openxmlformats.org/officeDocument/2006/relationships/oleObject" Target="../embeddings/oleObject20.bin"/><Relationship Id="rId4" Type="http://schemas.openxmlformats.org/officeDocument/2006/relationships/image" Target="../media/image7.wmf"/><Relationship Id="rId3" Type="http://schemas.openxmlformats.org/officeDocument/2006/relationships/oleObject" Target="../embeddings/oleObject19.bin"/><Relationship Id="rId2" Type="http://schemas.openxmlformats.org/officeDocument/2006/relationships/image" Target="../media/image6.wmf"/><Relationship Id="rId19" Type="http://schemas.openxmlformats.org/officeDocument/2006/relationships/vmlDrawing" Target="../drawings/vmlDrawing3.vml"/><Relationship Id="rId18" Type="http://schemas.openxmlformats.org/officeDocument/2006/relationships/slideLayout" Target="../slideLayouts/slideLayout1.xml"/><Relationship Id="rId17" Type="http://schemas.openxmlformats.org/officeDocument/2006/relationships/oleObject" Target="../embeddings/oleObject31.bin"/><Relationship Id="rId16" Type="http://schemas.openxmlformats.org/officeDocument/2006/relationships/oleObject" Target="../embeddings/oleObject30.bin"/><Relationship Id="rId15" Type="http://schemas.openxmlformats.org/officeDocument/2006/relationships/oleObject" Target="../embeddings/oleObject29.bin"/><Relationship Id="rId14" Type="http://schemas.openxmlformats.org/officeDocument/2006/relationships/oleObject" Target="../embeddings/oleObject28.bin"/><Relationship Id="rId13" Type="http://schemas.openxmlformats.org/officeDocument/2006/relationships/oleObject" Target="../embeddings/oleObject27.bin"/><Relationship Id="rId12" Type="http://schemas.openxmlformats.org/officeDocument/2006/relationships/oleObject" Target="../embeddings/oleObject26.bin"/><Relationship Id="rId11" Type="http://schemas.openxmlformats.org/officeDocument/2006/relationships/oleObject" Target="../embeddings/oleObject25.bin"/><Relationship Id="rId10" Type="http://schemas.openxmlformats.org/officeDocument/2006/relationships/oleObject" Target="../embeddings/oleObject24.bin"/><Relationship Id="rId1" Type="http://schemas.openxmlformats.org/officeDocument/2006/relationships/oleObject" Target="../embeddings/oleObject18.bin"/></Relationships>
</file>

<file path=ppt/slides/_rels/slide4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37.bin"/><Relationship Id="rId8" Type="http://schemas.openxmlformats.org/officeDocument/2006/relationships/oleObject" Target="../embeddings/oleObject36.bin"/><Relationship Id="rId7" Type="http://schemas.openxmlformats.org/officeDocument/2006/relationships/oleObject" Target="../embeddings/oleObject35.bin"/><Relationship Id="rId6" Type="http://schemas.openxmlformats.org/officeDocument/2006/relationships/image" Target="../media/image8.wmf"/><Relationship Id="rId5" Type="http://schemas.openxmlformats.org/officeDocument/2006/relationships/oleObject" Target="../embeddings/oleObject34.bin"/><Relationship Id="rId4" Type="http://schemas.openxmlformats.org/officeDocument/2006/relationships/image" Target="../media/image7.wmf"/><Relationship Id="rId3" Type="http://schemas.openxmlformats.org/officeDocument/2006/relationships/oleObject" Target="../embeddings/oleObject33.bin"/><Relationship Id="rId2" Type="http://schemas.openxmlformats.org/officeDocument/2006/relationships/image" Target="../media/image6.wmf"/><Relationship Id="rId19" Type="http://schemas.openxmlformats.org/officeDocument/2006/relationships/vmlDrawing" Target="../drawings/vmlDrawing4.vml"/><Relationship Id="rId18" Type="http://schemas.openxmlformats.org/officeDocument/2006/relationships/slideLayout" Target="../slideLayouts/slideLayout1.xml"/><Relationship Id="rId17" Type="http://schemas.openxmlformats.org/officeDocument/2006/relationships/oleObject" Target="../embeddings/oleObject45.bin"/><Relationship Id="rId16" Type="http://schemas.openxmlformats.org/officeDocument/2006/relationships/oleObject" Target="../embeddings/oleObject44.bin"/><Relationship Id="rId15" Type="http://schemas.openxmlformats.org/officeDocument/2006/relationships/oleObject" Target="../embeddings/oleObject43.bin"/><Relationship Id="rId14" Type="http://schemas.openxmlformats.org/officeDocument/2006/relationships/oleObject" Target="../embeddings/oleObject42.bin"/><Relationship Id="rId13" Type="http://schemas.openxmlformats.org/officeDocument/2006/relationships/oleObject" Target="../embeddings/oleObject41.bin"/><Relationship Id="rId12" Type="http://schemas.openxmlformats.org/officeDocument/2006/relationships/oleObject" Target="../embeddings/oleObject40.bin"/><Relationship Id="rId11" Type="http://schemas.openxmlformats.org/officeDocument/2006/relationships/oleObject" Target="../embeddings/oleObject39.bin"/><Relationship Id="rId10" Type="http://schemas.openxmlformats.org/officeDocument/2006/relationships/oleObject" Target="../embeddings/oleObject38.bin"/><Relationship Id="rId1" Type="http://schemas.openxmlformats.org/officeDocument/2006/relationships/oleObject" Target="../embeddings/oleObject32.bin"/></Relationships>
</file>

<file path=ppt/slides/_rels/slide5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51.bin"/><Relationship Id="rId8" Type="http://schemas.openxmlformats.org/officeDocument/2006/relationships/oleObject" Target="../embeddings/oleObject50.bin"/><Relationship Id="rId7" Type="http://schemas.openxmlformats.org/officeDocument/2006/relationships/oleObject" Target="../embeddings/oleObject49.bin"/><Relationship Id="rId6" Type="http://schemas.openxmlformats.org/officeDocument/2006/relationships/image" Target="../media/image8.wmf"/><Relationship Id="rId5" Type="http://schemas.openxmlformats.org/officeDocument/2006/relationships/oleObject" Target="../embeddings/oleObject48.bin"/><Relationship Id="rId4" Type="http://schemas.openxmlformats.org/officeDocument/2006/relationships/image" Target="../media/image7.wmf"/><Relationship Id="rId3" Type="http://schemas.openxmlformats.org/officeDocument/2006/relationships/oleObject" Target="../embeddings/oleObject47.bin"/><Relationship Id="rId2" Type="http://schemas.openxmlformats.org/officeDocument/2006/relationships/image" Target="../media/image6.wmf"/><Relationship Id="rId19" Type="http://schemas.openxmlformats.org/officeDocument/2006/relationships/vmlDrawing" Target="../drawings/vmlDrawing5.vml"/><Relationship Id="rId18" Type="http://schemas.openxmlformats.org/officeDocument/2006/relationships/slideLayout" Target="../slideLayouts/slideLayout1.xml"/><Relationship Id="rId17" Type="http://schemas.openxmlformats.org/officeDocument/2006/relationships/oleObject" Target="../embeddings/oleObject59.bin"/><Relationship Id="rId16" Type="http://schemas.openxmlformats.org/officeDocument/2006/relationships/oleObject" Target="../embeddings/oleObject58.bin"/><Relationship Id="rId15" Type="http://schemas.openxmlformats.org/officeDocument/2006/relationships/oleObject" Target="../embeddings/oleObject57.bin"/><Relationship Id="rId14" Type="http://schemas.openxmlformats.org/officeDocument/2006/relationships/oleObject" Target="../embeddings/oleObject56.bin"/><Relationship Id="rId13" Type="http://schemas.openxmlformats.org/officeDocument/2006/relationships/oleObject" Target="../embeddings/oleObject55.bin"/><Relationship Id="rId12" Type="http://schemas.openxmlformats.org/officeDocument/2006/relationships/oleObject" Target="../embeddings/oleObject54.bin"/><Relationship Id="rId11" Type="http://schemas.openxmlformats.org/officeDocument/2006/relationships/oleObject" Target="../embeddings/oleObject53.bin"/><Relationship Id="rId10" Type="http://schemas.openxmlformats.org/officeDocument/2006/relationships/oleObject" Target="../embeddings/oleObject52.bin"/><Relationship Id="rId1" Type="http://schemas.openxmlformats.org/officeDocument/2006/relationships/oleObject" Target="../embeddings/oleObject46.bin"/></Relationships>
</file>

<file path=ppt/slides/_rels/slide6.xml.rels><?xml version="1.0" encoding="UTF-8" standalone="yes"?>
<Relationships xmlns="http://schemas.openxmlformats.org/package/2006/relationships"><Relationship Id="rId6" Type="http://schemas.openxmlformats.org/officeDocument/2006/relationships/vmlDrawing" Target="../drawings/vmlDrawing6.vml"/><Relationship Id="rId5" Type="http://schemas.openxmlformats.org/officeDocument/2006/relationships/slideLayout" Target="../slideLayouts/slideLayout7.xml"/><Relationship Id="rId4" Type="http://schemas.openxmlformats.org/officeDocument/2006/relationships/image" Target="../media/image11.wmf"/><Relationship Id="rId3" Type="http://schemas.openxmlformats.org/officeDocument/2006/relationships/oleObject" Target="../embeddings/oleObject60.bin"/><Relationship Id="rId2" Type="http://schemas.openxmlformats.org/officeDocument/2006/relationships/image" Target="../media/image10.wmf"/><Relationship Id="rId1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6" Type="http://schemas.openxmlformats.org/officeDocument/2006/relationships/vmlDrawing" Target="../drawings/vmlDrawing7.vml"/><Relationship Id="rId5" Type="http://schemas.openxmlformats.org/officeDocument/2006/relationships/slideLayout" Target="../slideLayouts/slideLayout7.xml"/><Relationship Id="rId4" Type="http://schemas.openxmlformats.org/officeDocument/2006/relationships/image" Target="../media/image13.wmf"/><Relationship Id="rId3" Type="http://schemas.openxmlformats.org/officeDocument/2006/relationships/oleObject" Target="../embeddings/oleObject61.bin"/><Relationship Id="rId2" Type="http://schemas.openxmlformats.org/officeDocument/2006/relationships/image" Target="../media/image12.wmf"/><Relationship Id="rId1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6" Type="http://schemas.openxmlformats.org/officeDocument/2006/relationships/vmlDrawing" Target="../drawings/vmlDrawing8.vml"/><Relationship Id="rId5" Type="http://schemas.openxmlformats.org/officeDocument/2006/relationships/slideLayout" Target="../slideLayouts/slideLayout7.xml"/><Relationship Id="rId4" Type="http://schemas.openxmlformats.org/officeDocument/2006/relationships/image" Target="../media/image15.wmf"/><Relationship Id="rId3" Type="http://schemas.openxmlformats.org/officeDocument/2006/relationships/oleObject" Target="../embeddings/oleObject62.bin"/><Relationship Id="rId2" Type="http://schemas.openxmlformats.org/officeDocument/2006/relationships/image" Target="../media/image14.wmf"/><Relationship Id="rId1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6" Type="http://schemas.openxmlformats.org/officeDocument/2006/relationships/vmlDrawing" Target="../drawings/vmlDrawing9.vml"/><Relationship Id="rId5" Type="http://schemas.openxmlformats.org/officeDocument/2006/relationships/slideLayout" Target="../slideLayouts/slideLayout7.xml"/><Relationship Id="rId4" Type="http://schemas.openxmlformats.org/officeDocument/2006/relationships/image" Target="../media/image17.wmf"/><Relationship Id="rId3" Type="http://schemas.openxmlformats.org/officeDocument/2006/relationships/oleObject" Target="../embeddings/oleObject63.bin"/><Relationship Id="rId2" Type="http://schemas.openxmlformats.org/officeDocument/2006/relationships/image" Target="../media/image16.wmf"/><Relationship Id="rId1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050" name="Title 2049"/>
          <p:cNvSpPr>
            <a:spLocks noGrp="1"/>
          </p:cNvSpPr>
          <p:nvPr>
            <p:ph type="ctrTitle"/>
          </p:nvPr>
        </p:nvSpPr>
        <p:spPr>
          <a:xfrm>
            <a:off x="755650" y="1268413"/>
            <a:ext cx="7772400" cy="1470025"/>
          </a:xfrm>
          <a:ln/>
        </p:spPr>
        <p:txBody>
          <a:bodyPr anchor="ctr" anchorCtr="0"/>
          <a:p>
            <a:pPr defTabSz="914400">
              <a:buNone/>
            </a:pPr>
            <a:r>
              <a:rPr lang="en-GB" altLang="x-none" sz="6000" kern="1200" baseline="0">
                <a:latin typeface="Arial Black" panose="020B0A04020102020204" pitchFamily="34" charset="0"/>
              </a:rPr>
              <a:t>Adding Fractions</a:t>
            </a:r>
            <a:br>
              <a:rPr lang="en-GB" altLang="x-none" sz="6000" kern="1200" baseline="0">
                <a:latin typeface="Arial Black" panose="020B0A04020102020204" pitchFamily="34" charset="0"/>
              </a:rPr>
            </a:br>
            <a:br>
              <a:rPr lang="en-GB" altLang="x-none" sz="6000" kern="1200" baseline="0">
                <a:latin typeface="Arial Black" panose="020B0A04020102020204" pitchFamily="34" charset="0"/>
              </a:rPr>
            </a:br>
            <a:r>
              <a:rPr lang="en-GB" altLang="x-none" kern="1200" baseline="0">
                <a:latin typeface="Arial Black" panose="020B0A04020102020204" pitchFamily="34" charset="0"/>
              </a:rPr>
              <a:t>involving</a:t>
            </a:r>
            <a:endParaRPr kern="1200" baseline="0">
              <a:latin typeface="Arial Black" panose="020B0A04020102020204" pitchFamily="34" charset="0"/>
            </a:endParaRPr>
          </a:p>
        </p:txBody>
      </p:sp>
      <p:graphicFrame>
        <p:nvGraphicFramePr>
          <p:cNvPr id="2053" name="Object 2052"/>
          <p:cNvGraphicFramePr/>
          <p:nvPr/>
        </p:nvGraphicFramePr>
        <p:xfrm>
          <a:off x="923925" y="3789363"/>
          <a:ext cx="1477963" cy="2087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" r:id="rId1" imgW="279400" imgH="393700" progId="Equation.3">
                  <p:embed/>
                </p:oleObj>
              </mc:Choice>
              <mc:Fallback>
                <p:oleObj name="" r:id="rId1" imgW="279400" imgH="393700" progId="Equation.3">
                  <p:embed/>
                  <p:pic>
                    <p:nvPicPr>
                      <p:cNvPr id="0" name="Picture 3075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923925" y="3789363"/>
                        <a:ext cx="1477963" cy="2087562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4" name="Object 2053"/>
          <p:cNvGraphicFramePr/>
          <p:nvPr/>
        </p:nvGraphicFramePr>
        <p:xfrm>
          <a:off x="3876675" y="3716338"/>
          <a:ext cx="1477963" cy="2087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2" name="" r:id="rId3" imgW="279400" imgH="393700" progId="Equation.3">
                  <p:embed/>
                </p:oleObj>
              </mc:Choice>
              <mc:Fallback>
                <p:oleObj name="" r:id="rId3" imgW="279400" imgH="393700" progId="Equation.3">
                  <p:embed/>
                  <p:pic>
                    <p:nvPicPr>
                      <p:cNvPr id="0" name="Picture 308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876675" y="3716338"/>
                        <a:ext cx="1477963" cy="2087562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5" name="Object 2054"/>
          <p:cNvGraphicFramePr/>
          <p:nvPr/>
        </p:nvGraphicFramePr>
        <p:xfrm>
          <a:off x="6757988" y="3644900"/>
          <a:ext cx="1411287" cy="2087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4" name="" r:id="rId5" imgW="266065" imgH="393065" progId="Equation.3">
                  <p:embed/>
                </p:oleObj>
              </mc:Choice>
              <mc:Fallback>
                <p:oleObj name="" r:id="rId5" imgW="266065" imgH="393065" progId="Equation.3">
                  <p:embed/>
                  <p:pic>
                    <p:nvPicPr>
                      <p:cNvPr id="0" name="Picture 3083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757988" y="3644900"/>
                        <a:ext cx="1411287" cy="2087563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Text Box 2055"/>
          <p:cNvSpPr txBox="1"/>
          <p:nvPr/>
        </p:nvSpPr>
        <p:spPr>
          <a:xfrm>
            <a:off x="2627313" y="4437063"/>
            <a:ext cx="1081087" cy="7016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GB" altLang="x-none" sz="4000"/>
              <a:t>and</a:t>
            </a:r>
            <a:endParaRPr sz="4000"/>
          </a:p>
        </p:txBody>
      </p:sp>
      <p:sp>
        <p:nvSpPr>
          <p:cNvPr id="2057" name="Text Box 2056"/>
          <p:cNvSpPr txBox="1"/>
          <p:nvPr/>
        </p:nvSpPr>
        <p:spPr>
          <a:xfrm>
            <a:off x="5508625" y="4437063"/>
            <a:ext cx="1081088" cy="7016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GB" altLang="x-none" sz="4000"/>
              <a:t>and</a:t>
            </a:r>
            <a:endParaRPr sz="4000"/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7170" name="Picture 7169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84213" y="1989138"/>
            <a:ext cx="7991475" cy="1277937"/>
          </a:xfrm>
          <a:prstGeom prst="rect">
            <a:avLst/>
          </a:prstGeom>
          <a:noFill/>
          <a:ln w="9525">
            <a:noFill/>
          </a:ln>
        </p:spPr>
      </p:pic>
      <p:graphicFrame>
        <p:nvGraphicFramePr>
          <p:cNvPr id="7173" name="Object 7172"/>
          <p:cNvGraphicFramePr/>
          <p:nvPr/>
        </p:nvGraphicFramePr>
        <p:xfrm>
          <a:off x="3995738" y="3429000"/>
          <a:ext cx="887412" cy="2501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" name="" r:id="rId2" imgW="139700" imgH="393700" progId="Equation.3">
                  <p:embed/>
                </p:oleObj>
              </mc:Choice>
              <mc:Fallback>
                <p:oleObj name="" r:id="rId2" imgW="139700" imgH="393700" progId="Equation.3">
                  <p:embed/>
                  <p:pic>
                    <p:nvPicPr>
                      <p:cNvPr id="0" name="Picture 3078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3995738" y="3429000"/>
                        <a:ext cx="887412" cy="25019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4" name="Straight Connector 7173"/>
          <p:cNvSpPr/>
          <p:nvPr/>
        </p:nvSpPr>
        <p:spPr>
          <a:xfrm>
            <a:off x="1979613" y="1052513"/>
            <a:ext cx="0" cy="936625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8194" name="Picture 819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84213" y="1989138"/>
            <a:ext cx="7991475" cy="1277937"/>
          </a:xfrm>
          <a:prstGeom prst="rect">
            <a:avLst/>
          </a:prstGeom>
          <a:noFill/>
          <a:ln w="9525">
            <a:noFill/>
          </a:ln>
        </p:spPr>
      </p:pic>
      <p:graphicFrame>
        <p:nvGraphicFramePr>
          <p:cNvPr id="8195" name="Object 8194"/>
          <p:cNvGraphicFramePr/>
          <p:nvPr/>
        </p:nvGraphicFramePr>
        <p:xfrm>
          <a:off x="3754438" y="3429000"/>
          <a:ext cx="1371600" cy="2501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" name="" r:id="rId2" imgW="215900" imgH="393065" progId="Equation.3">
                  <p:embed/>
                </p:oleObj>
              </mc:Choice>
              <mc:Fallback>
                <p:oleObj name="" r:id="rId2" imgW="215900" imgH="393065" progId="Equation.3">
                  <p:embed/>
                  <p:pic>
                    <p:nvPicPr>
                      <p:cNvPr id="0" name="Picture 3079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3754438" y="3429000"/>
                        <a:ext cx="1371600" cy="25019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96" name="Straight Connector 8195"/>
          <p:cNvSpPr/>
          <p:nvPr/>
        </p:nvSpPr>
        <p:spPr>
          <a:xfrm>
            <a:off x="3851275" y="1125538"/>
            <a:ext cx="0" cy="936625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9218" name="Picture 9217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84213" y="1989138"/>
            <a:ext cx="7991475" cy="1277937"/>
          </a:xfrm>
          <a:prstGeom prst="rect">
            <a:avLst/>
          </a:prstGeom>
          <a:noFill/>
          <a:ln w="9525">
            <a:noFill/>
          </a:ln>
        </p:spPr>
      </p:pic>
      <p:graphicFrame>
        <p:nvGraphicFramePr>
          <p:cNvPr id="9219" name="Object 9218"/>
          <p:cNvGraphicFramePr/>
          <p:nvPr/>
        </p:nvGraphicFramePr>
        <p:xfrm>
          <a:off x="3673475" y="3429000"/>
          <a:ext cx="1533525" cy="2501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1" name="" r:id="rId2" imgW="241300" imgH="393700" progId="Equation.3">
                  <p:embed/>
                </p:oleObj>
              </mc:Choice>
              <mc:Fallback>
                <p:oleObj name="" r:id="rId2" imgW="241300" imgH="393700" progId="Equation.3">
                  <p:embed/>
                  <p:pic>
                    <p:nvPicPr>
                      <p:cNvPr id="0" name="Picture 3080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3673475" y="3429000"/>
                        <a:ext cx="1533525" cy="25019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20" name="Straight Connector 9219"/>
          <p:cNvSpPr/>
          <p:nvPr/>
        </p:nvSpPr>
        <p:spPr>
          <a:xfrm>
            <a:off x="6443663" y="1125538"/>
            <a:ext cx="0" cy="936625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0242" name="Picture 1024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84213" y="1989138"/>
            <a:ext cx="7991475" cy="1277937"/>
          </a:xfrm>
          <a:prstGeom prst="rect">
            <a:avLst/>
          </a:prstGeom>
          <a:noFill/>
          <a:ln w="9525">
            <a:noFill/>
          </a:ln>
        </p:spPr>
      </p:pic>
      <p:graphicFrame>
        <p:nvGraphicFramePr>
          <p:cNvPr id="10243" name="Object 10242"/>
          <p:cNvGraphicFramePr/>
          <p:nvPr/>
        </p:nvGraphicFramePr>
        <p:xfrm>
          <a:off x="3752850" y="3429000"/>
          <a:ext cx="1373188" cy="2501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2" name="" r:id="rId2" imgW="215900" imgH="393065" progId="Equation.3">
                  <p:embed/>
                </p:oleObj>
              </mc:Choice>
              <mc:Fallback>
                <p:oleObj name="" r:id="rId2" imgW="215900" imgH="393065" progId="Equation.3">
                  <p:embed/>
                  <p:pic>
                    <p:nvPicPr>
                      <p:cNvPr id="0" name="Picture 3081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3752850" y="3429000"/>
                        <a:ext cx="1373188" cy="25019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44" name="Straight Connector 10243"/>
          <p:cNvSpPr/>
          <p:nvPr/>
        </p:nvSpPr>
        <p:spPr>
          <a:xfrm>
            <a:off x="5148263" y="1125538"/>
            <a:ext cx="0" cy="936625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1266" name="Picture 1126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84213" y="1989138"/>
            <a:ext cx="7991475" cy="1277937"/>
          </a:xfrm>
          <a:prstGeom prst="rect">
            <a:avLst/>
          </a:prstGeom>
          <a:noFill/>
          <a:ln w="9525">
            <a:noFill/>
          </a:ln>
        </p:spPr>
      </p:pic>
      <p:graphicFrame>
        <p:nvGraphicFramePr>
          <p:cNvPr id="11267" name="Object 11266"/>
          <p:cNvGraphicFramePr/>
          <p:nvPr/>
        </p:nvGraphicFramePr>
        <p:xfrm>
          <a:off x="1835150" y="3429000"/>
          <a:ext cx="2827338" cy="2501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3" name="" r:id="rId2" imgW="444500" imgH="393700" progId="Equation.3">
                  <p:embed/>
                </p:oleObj>
              </mc:Choice>
              <mc:Fallback>
                <p:oleObj name="" r:id="rId2" imgW="444500" imgH="393700" progId="Equation.3">
                  <p:embed/>
                  <p:pic>
                    <p:nvPicPr>
                      <p:cNvPr id="0" name="Picture 3082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835150" y="3429000"/>
                        <a:ext cx="2827338" cy="25019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69" name="Straight Connector 11268"/>
          <p:cNvSpPr/>
          <p:nvPr/>
        </p:nvSpPr>
        <p:spPr>
          <a:xfrm>
            <a:off x="1187450" y="1557338"/>
            <a:ext cx="1081088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triangle" w="med" len="med"/>
            <a:tailEnd type="triangle" w="med" len="med"/>
          </a:ln>
        </p:spPr>
      </p:sp>
      <p:sp>
        <p:nvSpPr>
          <p:cNvPr id="11270" name="Straight Connector 11269"/>
          <p:cNvSpPr/>
          <p:nvPr/>
        </p:nvSpPr>
        <p:spPr>
          <a:xfrm>
            <a:off x="2268538" y="1557338"/>
            <a:ext cx="790575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triangle" w="med" len="med"/>
            <a:tailEnd type="triangle" w="med" len="med"/>
          </a:ln>
        </p:spPr>
      </p:sp>
      <p:sp>
        <p:nvSpPr>
          <p:cNvPr id="11271" name="Straight Connector 11270"/>
          <p:cNvSpPr/>
          <p:nvPr/>
        </p:nvSpPr>
        <p:spPr>
          <a:xfrm>
            <a:off x="3132138" y="1557338"/>
            <a:ext cx="2016125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triangle" w="med" len="med"/>
            <a:tailEnd type="triangle" w="med" len="med"/>
          </a:ln>
        </p:spPr>
      </p:sp>
      <p:graphicFrame>
        <p:nvGraphicFramePr>
          <p:cNvPr id="11272" name="Object 11271"/>
          <p:cNvGraphicFramePr/>
          <p:nvPr/>
        </p:nvGraphicFramePr>
        <p:xfrm>
          <a:off x="1547813" y="333375"/>
          <a:ext cx="407987" cy="1052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4" name="" r:id="rId4" imgW="152400" imgH="393065" progId="Equation.3">
                  <p:embed/>
                </p:oleObj>
              </mc:Choice>
              <mc:Fallback>
                <p:oleObj name="" r:id="rId4" imgW="152400" imgH="393065" progId="Equation.3">
                  <p:embed/>
                  <p:pic>
                    <p:nvPicPr>
                      <p:cNvPr id="0" name="Picture 3083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47813" y="333375"/>
                        <a:ext cx="407987" cy="1052513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73" name="Object 11272"/>
          <p:cNvGraphicFramePr/>
          <p:nvPr/>
        </p:nvGraphicFramePr>
        <p:xfrm>
          <a:off x="2501900" y="333375"/>
          <a:ext cx="373063" cy="1052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5" name="" r:id="rId6" imgW="139700" imgH="393700" progId="Equation.3">
                  <p:embed/>
                </p:oleObj>
              </mc:Choice>
              <mc:Fallback>
                <p:oleObj name="" r:id="rId6" imgW="139700" imgH="393700" progId="Equation.3">
                  <p:embed/>
                  <p:pic>
                    <p:nvPicPr>
                      <p:cNvPr id="0" name="Picture 3084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2501900" y="333375"/>
                        <a:ext cx="373063" cy="1052513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74" name="Object 11273"/>
          <p:cNvGraphicFramePr/>
          <p:nvPr/>
        </p:nvGraphicFramePr>
        <p:xfrm>
          <a:off x="4067175" y="549275"/>
          <a:ext cx="417513" cy="77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6" name="" r:id="rId8" imgW="88265" imgH="164465" progId="Equation.3">
                  <p:embed/>
                </p:oleObj>
              </mc:Choice>
              <mc:Fallback>
                <p:oleObj name="" r:id="rId8" imgW="88265" imgH="164465" progId="Equation.3">
                  <p:embed/>
                  <p:pic>
                    <p:nvPicPr>
                      <p:cNvPr id="0" name="Picture 3085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4067175" y="549275"/>
                        <a:ext cx="417513" cy="7747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75" name="Object 11274"/>
          <p:cNvGraphicFramePr/>
          <p:nvPr/>
        </p:nvGraphicFramePr>
        <p:xfrm>
          <a:off x="5148263" y="3429000"/>
          <a:ext cx="2100262" cy="2501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7" name="" r:id="rId10" imgW="330200" imgH="393700" progId="Equation.3">
                  <p:embed/>
                </p:oleObj>
              </mc:Choice>
              <mc:Fallback>
                <p:oleObj name="" r:id="rId10" imgW="330200" imgH="393700" progId="Equation.3">
                  <p:embed/>
                  <p:pic>
                    <p:nvPicPr>
                      <p:cNvPr id="0" name="Picture 3086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5148263" y="3429000"/>
                        <a:ext cx="2100262" cy="25019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2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2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2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2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12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2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12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12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12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12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2290" name="Picture 12289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84213" y="1989138"/>
            <a:ext cx="7991475" cy="1277937"/>
          </a:xfrm>
          <a:prstGeom prst="rect">
            <a:avLst/>
          </a:prstGeom>
          <a:noFill/>
          <a:ln w="9525">
            <a:noFill/>
          </a:ln>
        </p:spPr>
      </p:pic>
      <p:graphicFrame>
        <p:nvGraphicFramePr>
          <p:cNvPr id="12291" name="Object 12290"/>
          <p:cNvGraphicFramePr/>
          <p:nvPr/>
        </p:nvGraphicFramePr>
        <p:xfrm>
          <a:off x="1633538" y="3429000"/>
          <a:ext cx="3232150" cy="2501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8" name="" r:id="rId2" imgW="508000" imgH="393700" progId="Equation.3">
                  <p:embed/>
                </p:oleObj>
              </mc:Choice>
              <mc:Fallback>
                <p:oleObj name="" r:id="rId2" imgW="508000" imgH="393700" progId="Equation.3">
                  <p:embed/>
                  <p:pic>
                    <p:nvPicPr>
                      <p:cNvPr id="0" name="Picture 3087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633538" y="3429000"/>
                        <a:ext cx="3232150" cy="25019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92" name="Straight Connector 12291"/>
          <p:cNvSpPr/>
          <p:nvPr/>
        </p:nvSpPr>
        <p:spPr>
          <a:xfrm>
            <a:off x="1187450" y="1557338"/>
            <a:ext cx="504825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triangle" w="med" len="med"/>
            <a:tailEnd type="triangle" w="med" len="med"/>
          </a:ln>
        </p:spPr>
      </p:sp>
      <p:sp>
        <p:nvSpPr>
          <p:cNvPr id="12293" name="Straight Connector 12292"/>
          <p:cNvSpPr/>
          <p:nvPr/>
        </p:nvSpPr>
        <p:spPr>
          <a:xfrm>
            <a:off x="1763713" y="1557338"/>
            <a:ext cx="2159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triangle" w="med" len="med"/>
            <a:tailEnd type="triangle" w="med" len="med"/>
          </a:ln>
        </p:spPr>
      </p:sp>
      <p:sp>
        <p:nvSpPr>
          <p:cNvPr id="12294" name="Straight Connector 12293"/>
          <p:cNvSpPr/>
          <p:nvPr/>
        </p:nvSpPr>
        <p:spPr>
          <a:xfrm>
            <a:off x="2051050" y="1557338"/>
            <a:ext cx="4176713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triangle" w="med" len="med"/>
            <a:tailEnd type="triangle" w="med" len="med"/>
          </a:ln>
        </p:spPr>
      </p:sp>
      <p:graphicFrame>
        <p:nvGraphicFramePr>
          <p:cNvPr id="12295" name="Object 12294"/>
          <p:cNvGraphicFramePr/>
          <p:nvPr/>
        </p:nvGraphicFramePr>
        <p:xfrm>
          <a:off x="1258888" y="333375"/>
          <a:ext cx="407987" cy="1052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9" name="" r:id="rId4" imgW="152400" imgH="393065" progId="Equation.3">
                  <p:embed/>
                </p:oleObj>
              </mc:Choice>
              <mc:Fallback>
                <p:oleObj name="" r:id="rId4" imgW="152400" imgH="393065" progId="Equation.3">
                  <p:embed/>
                  <p:pic>
                    <p:nvPicPr>
                      <p:cNvPr id="0" name="Picture 3088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258888" y="333375"/>
                        <a:ext cx="407987" cy="1052513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6" name="Object 12295"/>
          <p:cNvGraphicFramePr/>
          <p:nvPr/>
        </p:nvGraphicFramePr>
        <p:xfrm>
          <a:off x="1619250" y="333375"/>
          <a:ext cx="373063" cy="1052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0" name="" r:id="rId6" imgW="139700" imgH="393700" progId="Equation.3">
                  <p:embed/>
                </p:oleObj>
              </mc:Choice>
              <mc:Fallback>
                <p:oleObj name="" r:id="rId6" imgW="139700" imgH="393700" progId="Equation.3">
                  <p:embed/>
                  <p:pic>
                    <p:nvPicPr>
                      <p:cNvPr id="0" name="Picture 3089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619250" y="333375"/>
                        <a:ext cx="373063" cy="1052513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7" name="Object 12296"/>
          <p:cNvGraphicFramePr/>
          <p:nvPr/>
        </p:nvGraphicFramePr>
        <p:xfrm>
          <a:off x="3978275" y="549275"/>
          <a:ext cx="596900" cy="77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1" name="" r:id="rId8" imgW="127000" imgH="164465" progId="Equation.3">
                  <p:embed/>
                </p:oleObj>
              </mc:Choice>
              <mc:Fallback>
                <p:oleObj name="" r:id="rId8" imgW="127000" imgH="164465" progId="Equation.3">
                  <p:embed/>
                  <p:pic>
                    <p:nvPicPr>
                      <p:cNvPr id="0" name="Picture 3090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3978275" y="549275"/>
                        <a:ext cx="596900" cy="7747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8" name="Object 12297"/>
          <p:cNvGraphicFramePr/>
          <p:nvPr/>
        </p:nvGraphicFramePr>
        <p:xfrm>
          <a:off x="5067300" y="3429000"/>
          <a:ext cx="2262188" cy="2501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2" name="" r:id="rId10" imgW="355600" imgH="393065" progId="Equation.3">
                  <p:embed/>
                </p:oleObj>
              </mc:Choice>
              <mc:Fallback>
                <p:oleObj name="" r:id="rId10" imgW="355600" imgH="393065" progId="Equation.3">
                  <p:embed/>
                  <p:pic>
                    <p:nvPicPr>
                      <p:cNvPr id="0" name="Picture 3091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5067300" y="3429000"/>
                        <a:ext cx="2262188" cy="25019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2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2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2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2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22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22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22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22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3314" name="Picture 1331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84213" y="1989138"/>
            <a:ext cx="7991475" cy="1277937"/>
          </a:xfrm>
          <a:prstGeom prst="rect">
            <a:avLst/>
          </a:prstGeom>
          <a:noFill/>
          <a:ln w="9525">
            <a:noFill/>
          </a:ln>
        </p:spPr>
      </p:pic>
      <p:graphicFrame>
        <p:nvGraphicFramePr>
          <p:cNvPr id="13315" name="Object 13314"/>
          <p:cNvGraphicFramePr/>
          <p:nvPr/>
        </p:nvGraphicFramePr>
        <p:xfrm>
          <a:off x="1793875" y="3429000"/>
          <a:ext cx="2909888" cy="2501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3" name="" r:id="rId2" imgW="457200" imgH="393700" progId="Equation.3">
                  <p:embed/>
                </p:oleObj>
              </mc:Choice>
              <mc:Fallback>
                <p:oleObj name="" r:id="rId2" imgW="457200" imgH="393700" progId="Equation.3">
                  <p:embed/>
                  <p:pic>
                    <p:nvPicPr>
                      <p:cNvPr id="0" name="Picture 3092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793875" y="3429000"/>
                        <a:ext cx="2909888" cy="25019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16" name="Straight Connector 13315"/>
          <p:cNvSpPr/>
          <p:nvPr/>
        </p:nvSpPr>
        <p:spPr>
          <a:xfrm>
            <a:off x="1187450" y="1557338"/>
            <a:ext cx="1584325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triangle" w="med" len="med"/>
            <a:tailEnd type="triangle" w="med" len="med"/>
          </a:ln>
        </p:spPr>
      </p:sp>
      <p:sp>
        <p:nvSpPr>
          <p:cNvPr id="13317" name="Straight Connector 13316"/>
          <p:cNvSpPr/>
          <p:nvPr/>
        </p:nvSpPr>
        <p:spPr>
          <a:xfrm>
            <a:off x="2771775" y="1557338"/>
            <a:ext cx="1800225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triangle" w="med" len="med"/>
            <a:tailEnd type="triangle" w="med" len="med"/>
          </a:ln>
        </p:spPr>
      </p:sp>
      <p:sp>
        <p:nvSpPr>
          <p:cNvPr id="13318" name="Straight Connector 13317"/>
          <p:cNvSpPr/>
          <p:nvPr/>
        </p:nvSpPr>
        <p:spPr>
          <a:xfrm>
            <a:off x="4643438" y="1557338"/>
            <a:ext cx="208915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triangle" w="med" len="med"/>
            <a:tailEnd type="triangle" w="med" len="med"/>
          </a:ln>
        </p:spPr>
      </p:sp>
      <p:graphicFrame>
        <p:nvGraphicFramePr>
          <p:cNvPr id="13319" name="Object 13318"/>
          <p:cNvGraphicFramePr/>
          <p:nvPr/>
        </p:nvGraphicFramePr>
        <p:xfrm>
          <a:off x="1692275" y="333375"/>
          <a:ext cx="407988" cy="1052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4" name="" r:id="rId4" imgW="152400" imgH="393065" progId="Equation.3">
                  <p:embed/>
                </p:oleObj>
              </mc:Choice>
              <mc:Fallback>
                <p:oleObj name="" r:id="rId4" imgW="152400" imgH="393065" progId="Equation.3">
                  <p:embed/>
                  <p:pic>
                    <p:nvPicPr>
                      <p:cNvPr id="0" name="Picture 3093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692275" y="333375"/>
                        <a:ext cx="407988" cy="1052513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20" name="Object 13319"/>
          <p:cNvGraphicFramePr/>
          <p:nvPr/>
        </p:nvGraphicFramePr>
        <p:xfrm>
          <a:off x="3403600" y="333375"/>
          <a:ext cx="406400" cy="1052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5" name="" r:id="rId6" imgW="152400" imgH="393065" progId="Equation.3">
                  <p:embed/>
                </p:oleObj>
              </mc:Choice>
              <mc:Fallback>
                <p:oleObj name="" r:id="rId6" imgW="152400" imgH="393065" progId="Equation.3">
                  <p:embed/>
                  <p:pic>
                    <p:nvPicPr>
                      <p:cNvPr id="0" name="Picture 3094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3403600" y="333375"/>
                        <a:ext cx="406400" cy="1052513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21" name="Object 13320"/>
          <p:cNvGraphicFramePr/>
          <p:nvPr/>
        </p:nvGraphicFramePr>
        <p:xfrm>
          <a:off x="5453063" y="476250"/>
          <a:ext cx="419100" cy="77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6" name="" r:id="rId8" imgW="88265" imgH="164465" progId="Equation.3">
                  <p:embed/>
                </p:oleObj>
              </mc:Choice>
              <mc:Fallback>
                <p:oleObj name="" r:id="rId8" imgW="88265" imgH="164465" progId="Equation.3">
                  <p:embed/>
                  <p:pic>
                    <p:nvPicPr>
                      <p:cNvPr id="0" name="Picture 3095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5453063" y="476250"/>
                        <a:ext cx="419100" cy="7747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22" name="Object 13321"/>
          <p:cNvGraphicFramePr/>
          <p:nvPr/>
        </p:nvGraphicFramePr>
        <p:xfrm>
          <a:off x="5076825" y="3429000"/>
          <a:ext cx="2262188" cy="2501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7" name="" r:id="rId10" imgW="355600" imgH="393065" progId="Equation.3">
                  <p:embed/>
                </p:oleObj>
              </mc:Choice>
              <mc:Fallback>
                <p:oleObj name="" r:id="rId10" imgW="355600" imgH="393065" progId="Equation.3">
                  <p:embed/>
                  <p:pic>
                    <p:nvPicPr>
                      <p:cNvPr id="0" name="Picture 3096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5076825" y="3429000"/>
                        <a:ext cx="2262188" cy="25019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33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3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3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3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33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33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33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33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33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33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14518" name="Table 14517"/>
          <p:cNvGraphicFramePr/>
          <p:nvPr/>
        </p:nvGraphicFramePr>
        <p:xfrm>
          <a:off x="827088" y="1773238"/>
          <a:ext cx="7705725" cy="4103687"/>
        </p:xfrm>
        <a:graphic>
          <a:graphicData uri="http://schemas.openxmlformats.org/drawingml/2006/table">
            <a:tbl>
              <a:tblPr/>
              <a:tblGrid>
                <a:gridCol w="963613"/>
                <a:gridCol w="963612"/>
                <a:gridCol w="962025"/>
                <a:gridCol w="963613"/>
                <a:gridCol w="963612"/>
                <a:gridCol w="963613"/>
                <a:gridCol w="962025"/>
                <a:gridCol w="963612"/>
              </a:tblGrid>
              <a:tr h="1090613">
                <a:tc>
                  <a:txBody>
                    <a:bodyPr/>
                    <a:lstStyle>
                      <a:lvl1pPr marL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1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1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1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1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1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en-US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1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1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1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1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1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en-US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1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1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1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1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1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en-US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1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1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1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1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1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en-US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1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1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1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1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1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en-US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1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1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1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1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1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en-US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1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1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1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1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1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en-US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1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1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1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1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1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en-US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090612">
                <a:tc gridSpan="2">
                  <a:txBody>
                    <a:bodyPr/>
                    <a:lstStyle>
                      <a:lvl1pPr marL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1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1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1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1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1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en-US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 hMerge="1"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>
                      <a:lvl1pPr marL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1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1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1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1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1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en-US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 hMerge="1"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>
                      <a:lvl1pPr marL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1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1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1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1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1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en-US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 hMerge="1"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>
                      <a:lvl1pPr marL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1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1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1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1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1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en-US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 hMerge="1"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1089025">
                <a:tc gridSpan="4">
                  <a:txBody>
                    <a:bodyPr/>
                    <a:lstStyle>
                      <a:lvl1pPr marL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1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1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1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1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1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en-US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  <a:tc hMerge="1">
                  <a:tcP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>
                      <a:lvl1pPr marL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1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1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1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1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1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en-US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  <a:tc hMerge="1">
                  <a:tcP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833438">
                <a:tc gridSpan="8">
                  <a:txBody>
                    <a:bodyPr/>
                    <a:lstStyle>
                      <a:lvl1pPr marL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1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1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1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1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1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lvl="0" algn="ctr">
                        <a:spcBef>
                          <a:spcPct val="0"/>
                        </a:spcBef>
                        <a:buNone/>
                      </a:pPr>
                      <a:r>
                        <a:rPr lang="en-GB" altLang="x-none" sz="4000">
                          <a:cs typeface="Times New Roman" panose="02020603050405020304" pitchFamily="18" charset="0"/>
                        </a:rPr>
                        <a:t>1</a:t>
                      </a:r>
                      <a:endParaRPr lang="en-GB" altLang="x-none" sz="3600"/>
                    </a:p>
                  </a:txBody>
                  <a:tcPr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 hMerge="1">
                  <a:tcP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4338" name="Title 14337"/>
          <p:cNvSpPr>
            <a:spLocks noGrp="1"/>
          </p:cNvSpPr>
          <p:nvPr>
            <p:ph type="ctrTitle"/>
          </p:nvPr>
        </p:nvSpPr>
        <p:spPr>
          <a:xfrm>
            <a:off x="827088" y="333375"/>
            <a:ext cx="7772400" cy="1470025"/>
          </a:xfrm>
          <a:ln/>
        </p:spPr>
        <p:txBody>
          <a:bodyPr anchor="ctr" anchorCtr="0"/>
          <a:p>
            <a:pPr defTabSz="914400">
              <a:buNone/>
            </a:pPr>
            <a:r>
              <a:rPr lang="en-GB" altLang="x-none" kern="1200" baseline="0">
                <a:latin typeface="Arial Black" panose="020B0A04020102020204" pitchFamily="34" charset="0"/>
              </a:rPr>
              <a:t>Adding Fractions</a:t>
            </a:r>
            <a:endParaRPr kern="1200" baseline="0">
              <a:latin typeface="Arial Black" panose="020B0A04020102020204" pitchFamily="34" charset="0"/>
            </a:endParaRPr>
          </a:p>
        </p:txBody>
      </p:sp>
      <p:graphicFrame>
        <p:nvGraphicFramePr>
          <p:cNvPr id="14352" name="Object 14351"/>
          <p:cNvGraphicFramePr/>
          <p:nvPr/>
        </p:nvGraphicFramePr>
        <p:xfrm>
          <a:off x="1187450" y="1844675"/>
          <a:ext cx="315913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" name="" r:id="rId1" imgW="139700" imgH="393700" progId="Equation.3">
                  <p:embed/>
                </p:oleObj>
              </mc:Choice>
              <mc:Fallback>
                <p:oleObj name="" r:id="rId1" imgW="139700" imgH="393700" progId="Equation.3">
                  <p:embed/>
                  <p:pic>
                    <p:nvPicPr>
                      <p:cNvPr id="0" name="Picture 3077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1187450" y="1844675"/>
                        <a:ext cx="315913" cy="8636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4" name="Object 14343"/>
          <p:cNvGraphicFramePr/>
          <p:nvPr/>
        </p:nvGraphicFramePr>
        <p:xfrm>
          <a:off x="1692275" y="2924175"/>
          <a:ext cx="336550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" name="" r:id="rId3" imgW="152400" imgH="393700" progId="Equation.3">
                  <p:embed/>
                </p:oleObj>
              </mc:Choice>
              <mc:Fallback>
                <p:oleObj name="" r:id="rId3" imgW="152400" imgH="393700" progId="Equation.3">
                  <p:embed/>
                  <p:pic>
                    <p:nvPicPr>
                      <p:cNvPr id="0" name="Picture 3078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692275" y="2924175"/>
                        <a:ext cx="336550" cy="8636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39" name="Object 14338"/>
          <p:cNvGraphicFramePr/>
          <p:nvPr/>
        </p:nvGraphicFramePr>
        <p:xfrm>
          <a:off x="2555875" y="3933825"/>
          <a:ext cx="393700" cy="1008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1" name="" r:id="rId5" imgW="152400" imgH="393700" progId="Equation.3">
                  <p:embed/>
                </p:oleObj>
              </mc:Choice>
              <mc:Fallback>
                <p:oleObj name="" r:id="rId5" imgW="152400" imgH="393700" progId="Equation.3">
                  <p:embed/>
                  <p:pic>
                    <p:nvPicPr>
                      <p:cNvPr id="0" name="Picture 3090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555875" y="3933825"/>
                        <a:ext cx="393700" cy="1008063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59" name="Rectangle 14358"/>
          <p:cNvSpPr/>
          <p:nvPr/>
        </p:nvSpPr>
        <p:spPr>
          <a:xfrm>
            <a:off x="1979613" y="404813"/>
            <a:ext cx="569912" cy="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endParaRPr lang="en-US"/>
          </a:p>
        </p:txBody>
      </p:sp>
      <p:graphicFrame>
        <p:nvGraphicFramePr>
          <p:cNvPr id="14504" name="Object 14503"/>
          <p:cNvGraphicFramePr/>
          <p:nvPr/>
        </p:nvGraphicFramePr>
        <p:xfrm>
          <a:off x="2051050" y="1844675"/>
          <a:ext cx="315913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3" name="" r:id="rId7" imgW="139700" imgH="393700" progId="Equation.3">
                  <p:embed/>
                </p:oleObj>
              </mc:Choice>
              <mc:Fallback>
                <p:oleObj name="" r:id="rId7" imgW="139700" imgH="393700" progId="Equation.3">
                  <p:embed/>
                  <p:pic>
                    <p:nvPicPr>
                      <p:cNvPr id="0" name="Picture 3082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2051050" y="1844675"/>
                        <a:ext cx="315913" cy="8636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505" name="Object 14504"/>
          <p:cNvGraphicFramePr/>
          <p:nvPr/>
        </p:nvGraphicFramePr>
        <p:xfrm>
          <a:off x="3059113" y="1844675"/>
          <a:ext cx="315912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5" name="" r:id="rId8" imgW="139700" imgH="393700" progId="Equation.3">
                  <p:embed/>
                </p:oleObj>
              </mc:Choice>
              <mc:Fallback>
                <p:oleObj name="" r:id="rId8" imgW="139700" imgH="393700" progId="Equation.3">
                  <p:embed/>
                  <p:pic>
                    <p:nvPicPr>
                      <p:cNvPr id="0" name="Picture 3094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3059113" y="1844675"/>
                        <a:ext cx="315912" cy="8636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506" name="Object 14505"/>
          <p:cNvGraphicFramePr/>
          <p:nvPr/>
        </p:nvGraphicFramePr>
        <p:xfrm>
          <a:off x="4067175" y="1844675"/>
          <a:ext cx="315913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" name="" r:id="rId9" imgW="139700" imgH="393700" progId="Equation.3">
                  <p:embed/>
                </p:oleObj>
              </mc:Choice>
              <mc:Fallback>
                <p:oleObj name="" r:id="rId9" imgW="139700" imgH="393700" progId="Equation.3">
                  <p:embed/>
                  <p:pic>
                    <p:nvPicPr>
                      <p:cNvPr id="0" name="Picture 3079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4067175" y="1844675"/>
                        <a:ext cx="315913" cy="8636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507" name="Object 14506"/>
          <p:cNvGraphicFramePr/>
          <p:nvPr/>
        </p:nvGraphicFramePr>
        <p:xfrm>
          <a:off x="5003800" y="1844675"/>
          <a:ext cx="315913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1" name="" r:id="rId10" imgW="139700" imgH="393700" progId="Equation.3">
                  <p:embed/>
                </p:oleObj>
              </mc:Choice>
              <mc:Fallback>
                <p:oleObj name="" r:id="rId10" imgW="139700" imgH="393700" progId="Equation.3">
                  <p:embed/>
                  <p:pic>
                    <p:nvPicPr>
                      <p:cNvPr id="0" name="Picture 3080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5003800" y="1844675"/>
                        <a:ext cx="315913" cy="8636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508" name="Object 14507"/>
          <p:cNvGraphicFramePr/>
          <p:nvPr/>
        </p:nvGraphicFramePr>
        <p:xfrm>
          <a:off x="5940425" y="1844675"/>
          <a:ext cx="315913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8" name="" r:id="rId11" imgW="139700" imgH="393700" progId="Equation.3">
                  <p:embed/>
                </p:oleObj>
              </mc:Choice>
              <mc:Fallback>
                <p:oleObj name="" r:id="rId11" imgW="139700" imgH="393700" progId="Equation.3">
                  <p:embed/>
                  <p:pic>
                    <p:nvPicPr>
                      <p:cNvPr id="0" name="Picture 3087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5940425" y="1844675"/>
                        <a:ext cx="315913" cy="8636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509" name="Object 14508"/>
          <p:cNvGraphicFramePr/>
          <p:nvPr/>
        </p:nvGraphicFramePr>
        <p:xfrm>
          <a:off x="6948488" y="1844675"/>
          <a:ext cx="315912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5" name="" r:id="rId12" imgW="139700" imgH="393700" progId="Equation.3">
                  <p:embed/>
                </p:oleObj>
              </mc:Choice>
              <mc:Fallback>
                <p:oleObj name="" r:id="rId12" imgW="139700" imgH="393700" progId="Equation.3">
                  <p:embed/>
                  <p:pic>
                    <p:nvPicPr>
                      <p:cNvPr id="0" name="Picture 3084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6948488" y="1844675"/>
                        <a:ext cx="315912" cy="8636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510" name="Object 14509"/>
          <p:cNvGraphicFramePr/>
          <p:nvPr/>
        </p:nvGraphicFramePr>
        <p:xfrm>
          <a:off x="7885113" y="1844675"/>
          <a:ext cx="315912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7" name="" r:id="rId13" imgW="139700" imgH="393700" progId="Equation.3">
                  <p:embed/>
                </p:oleObj>
              </mc:Choice>
              <mc:Fallback>
                <p:oleObj name="" r:id="rId13" imgW="139700" imgH="393700" progId="Equation.3">
                  <p:embed/>
                  <p:pic>
                    <p:nvPicPr>
                      <p:cNvPr id="0" name="Picture 3086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7885113" y="1844675"/>
                        <a:ext cx="315912" cy="8636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511" name="Object 14510"/>
          <p:cNvGraphicFramePr/>
          <p:nvPr/>
        </p:nvGraphicFramePr>
        <p:xfrm>
          <a:off x="3563938" y="2924175"/>
          <a:ext cx="336550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4" name="" r:id="rId14" imgW="152400" imgH="393700" progId="Equation.3">
                  <p:embed/>
                </p:oleObj>
              </mc:Choice>
              <mc:Fallback>
                <p:oleObj name="" r:id="rId14" imgW="152400" imgH="393700" progId="Equation.3">
                  <p:embed/>
                  <p:pic>
                    <p:nvPicPr>
                      <p:cNvPr id="0" name="Picture 3093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563938" y="2924175"/>
                        <a:ext cx="336550" cy="8636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512" name="Object 14511"/>
          <p:cNvGraphicFramePr/>
          <p:nvPr/>
        </p:nvGraphicFramePr>
        <p:xfrm>
          <a:off x="5508625" y="2924175"/>
          <a:ext cx="336550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" r:id="rId15" imgW="152400" imgH="393700" progId="Equation.3">
                  <p:embed/>
                </p:oleObj>
              </mc:Choice>
              <mc:Fallback>
                <p:oleObj name="" r:id="rId15" imgW="152400" imgH="393700" progId="Equation.3">
                  <p:embed/>
                  <p:pic>
                    <p:nvPicPr>
                      <p:cNvPr id="0" name="Picture 3076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508625" y="2924175"/>
                        <a:ext cx="336550" cy="8636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513" name="Object 14512"/>
          <p:cNvGraphicFramePr/>
          <p:nvPr/>
        </p:nvGraphicFramePr>
        <p:xfrm>
          <a:off x="7380288" y="2924175"/>
          <a:ext cx="336550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6" name="" r:id="rId16" imgW="152400" imgH="393700" progId="Equation.3">
                  <p:embed/>
                </p:oleObj>
              </mc:Choice>
              <mc:Fallback>
                <p:oleObj name="" r:id="rId16" imgW="152400" imgH="393700" progId="Equation.3">
                  <p:embed/>
                  <p:pic>
                    <p:nvPicPr>
                      <p:cNvPr id="0" name="Picture 3085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380288" y="2924175"/>
                        <a:ext cx="336550" cy="8636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514" name="Object 14513"/>
          <p:cNvGraphicFramePr/>
          <p:nvPr/>
        </p:nvGraphicFramePr>
        <p:xfrm>
          <a:off x="6443663" y="3933825"/>
          <a:ext cx="393700" cy="1008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0" name="" r:id="rId17" imgW="152400" imgH="393700" progId="Equation.3">
                  <p:embed/>
                </p:oleObj>
              </mc:Choice>
              <mc:Fallback>
                <p:oleObj name="" r:id="rId17" imgW="152400" imgH="393700" progId="Equation.3">
                  <p:embed/>
                  <p:pic>
                    <p:nvPicPr>
                      <p:cNvPr id="0" name="Picture 3089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443663" y="3933825"/>
                        <a:ext cx="393700" cy="1008063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519" name="Rectangle 14518"/>
          <p:cNvSpPr/>
          <p:nvPr/>
        </p:nvSpPr>
        <p:spPr>
          <a:xfrm>
            <a:off x="611188" y="1557338"/>
            <a:ext cx="8208962" cy="3455987"/>
          </a:xfrm>
          <a:prstGeom prst="rect">
            <a:avLst/>
          </a:prstGeom>
          <a:solidFill>
            <a:srgbClr val="FFFFFF"/>
          </a:solidFill>
          <a:ln w="9525">
            <a:noFill/>
          </a:ln>
        </p:spPr>
        <p:txBody>
          <a:bodyPr/>
          <a:p>
            <a:endParaRPr lang="en-US"/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15362" name="Table 15361"/>
          <p:cNvGraphicFramePr/>
          <p:nvPr/>
        </p:nvGraphicFramePr>
        <p:xfrm>
          <a:off x="827088" y="1773238"/>
          <a:ext cx="7705725" cy="4103687"/>
        </p:xfrm>
        <a:graphic>
          <a:graphicData uri="http://schemas.openxmlformats.org/drawingml/2006/table">
            <a:tbl>
              <a:tblPr/>
              <a:tblGrid>
                <a:gridCol w="963613"/>
                <a:gridCol w="963612"/>
                <a:gridCol w="962025"/>
                <a:gridCol w="963613"/>
                <a:gridCol w="963612"/>
                <a:gridCol w="963613"/>
                <a:gridCol w="962025"/>
                <a:gridCol w="963612"/>
              </a:tblGrid>
              <a:tr h="1090613">
                <a:tc>
                  <a:txBody>
                    <a:bodyPr/>
                    <a:lstStyle>
                      <a:lvl1pPr marL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1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1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1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1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1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en-US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1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1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1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1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1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en-US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1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1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1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1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1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en-US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1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1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1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1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1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en-US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1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1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1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1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1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en-US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1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1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1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1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1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en-US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1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1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1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1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1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en-US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1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1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1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1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1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en-US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090612">
                <a:tc gridSpan="2">
                  <a:txBody>
                    <a:bodyPr/>
                    <a:lstStyle>
                      <a:lvl1pPr marL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1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1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1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1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1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en-US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 hMerge="1"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>
                      <a:lvl1pPr marL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1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1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1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1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1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en-US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 hMerge="1"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>
                      <a:lvl1pPr marL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1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1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1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1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1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en-US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 hMerge="1"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>
                      <a:lvl1pPr marL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1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1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1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1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1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en-US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 hMerge="1"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1089025">
                <a:tc gridSpan="4">
                  <a:txBody>
                    <a:bodyPr/>
                    <a:lstStyle>
                      <a:lvl1pPr marL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1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1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1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1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1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en-US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  <a:tc hMerge="1">
                  <a:tcP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>
                      <a:lvl1pPr marL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1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1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1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1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1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en-US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  <a:tc hMerge="1">
                  <a:tcP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833438">
                <a:tc gridSpan="8">
                  <a:txBody>
                    <a:bodyPr/>
                    <a:lstStyle>
                      <a:lvl1pPr marL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1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1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1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1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1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lvl="0" algn="ctr">
                        <a:spcBef>
                          <a:spcPct val="0"/>
                        </a:spcBef>
                        <a:buNone/>
                      </a:pPr>
                      <a:r>
                        <a:rPr lang="en-GB" altLang="x-none" sz="4000">
                          <a:cs typeface="Times New Roman" panose="02020603050405020304" pitchFamily="18" charset="0"/>
                        </a:rPr>
                        <a:t>1</a:t>
                      </a:r>
                      <a:endParaRPr lang="en-GB" altLang="x-none" sz="3600"/>
                    </a:p>
                  </a:txBody>
                  <a:tcPr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 hMerge="1">
                  <a:tcP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5392" name="Title 15391"/>
          <p:cNvSpPr>
            <a:spLocks noGrp="1"/>
          </p:cNvSpPr>
          <p:nvPr>
            <p:ph type="ctrTitle"/>
          </p:nvPr>
        </p:nvSpPr>
        <p:spPr>
          <a:xfrm>
            <a:off x="827088" y="333375"/>
            <a:ext cx="7772400" cy="1470025"/>
          </a:xfrm>
          <a:ln/>
        </p:spPr>
        <p:txBody>
          <a:bodyPr anchor="ctr" anchorCtr="0"/>
          <a:p>
            <a:pPr defTabSz="914400">
              <a:buNone/>
            </a:pPr>
            <a:r>
              <a:rPr lang="en-GB" altLang="x-none" kern="1200" baseline="0">
                <a:latin typeface="Arial Black" panose="020B0A04020102020204" pitchFamily="34" charset="0"/>
              </a:rPr>
              <a:t>Adding Fractions</a:t>
            </a:r>
            <a:endParaRPr kern="1200" baseline="0">
              <a:latin typeface="Arial Black" panose="020B0A04020102020204" pitchFamily="34" charset="0"/>
            </a:endParaRPr>
          </a:p>
        </p:txBody>
      </p:sp>
      <p:graphicFrame>
        <p:nvGraphicFramePr>
          <p:cNvPr id="15393" name="Object 15392"/>
          <p:cNvGraphicFramePr/>
          <p:nvPr/>
        </p:nvGraphicFramePr>
        <p:xfrm>
          <a:off x="1187450" y="1844675"/>
          <a:ext cx="315913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2" name="" r:id="rId1" imgW="139700" imgH="393700" progId="Equation.3">
                  <p:embed/>
                </p:oleObj>
              </mc:Choice>
              <mc:Fallback>
                <p:oleObj name="" r:id="rId1" imgW="139700" imgH="393700" progId="Equation.3">
                  <p:embed/>
                  <p:pic>
                    <p:nvPicPr>
                      <p:cNvPr id="0" name="Picture 3091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1187450" y="1844675"/>
                        <a:ext cx="315913" cy="8636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94" name="Object 15393"/>
          <p:cNvGraphicFramePr/>
          <p:nvPr/>
        </p:nvGraphicFramePr>
        <p:xfrm>
          <a:off x="1692275" y="2924175"/>
          <a:ext cx="336550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3" name="" r:id="rId3" imgW="152400" imgH="393700" progId="Equation.3">
                  <p:embed/>
                </p:oleObj>
              </mc:Choice>
              <mc:Fallback>
                <p:oleObj name="" r:id="rId3" imgW="152400" imgH="393700" progId="Equation.3">
                  <p:embed/>
                  <p:pic>
                    <p:nvPicPr>
                      <p:cNvPr id="0" name="Picture 3092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692275" y="2924175"/>
                        <a:ext cx="336550" cy="8636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95" name="Object 15394"/>
          <p:cNvGraphicFramePr/>
          <p:nvPr/>
        </p:nvGraphicFramePr>
        <p:xfrm>
          <a:off x="2555875" y="3933825"/>
          <a:ext cx="393700" cy="1008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9" name="" r:id="rId5" imgW="152400" imgH="393700" progId="Equation.3">
                  <p:embed/>
                </p:oleObj>
              </mc:Choice>
              <mc:Fallback>
                <p:oleObj name="" r:id="rId5" imgW="152400" imgH="393700" progId="Equation.3">
                  <p:embed/>
                  <p:pic>
                    <p:nvPicPr>
                      <p:cNvPr id="0" name="Picture 3088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555875" y="3933825"/>
                        <a:ext cx="393700" cy="1008063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96" name="Rectangle 15395"/>
          <p:cNvSpPr/>
          <p:nvPr/>
        </p:nvSpPr>
        <p:spPr>
          <a:xfrm>
            <a:off x="1979613" y="404813"/>
            <a:ext cx="569912" cy="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endParaRPr lang="en-US"/>
          </a:p>
        </p:txBody>
      </p:sp>
      <p:graphicFrame>
        <p:nvGraphicFramePr>
          <p:cNvPr id="15397" name="Object 15396"/>
          <p:cNvGraphicFramePr/>
          <p:nvPr/>
        </p:nvGraphicFramePr>
        <p:xfrm>
          <a:off x="2051050" y="1844675"/>
          <a:ext cx="315913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6" name="" r:id="rId7" imgW="139700" imgH="393700" progId="Equation.3">
                  <p:embed/>
                </p:oleObj>
              </mc:Choice>
              <mc:Fallback>
                <p:oleObj name="" r:id="rId7" imgW="139700" imgH="393700" progId="Equation.3">
                  <p:embed/>
                  <p:pic>
                    <p:nvPicPr>
                      <p:cNvPr id="0" name="Picture 3095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2051050" y="1844675"/>
                        <a:ext cx="315913" cy="8636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98" name="Object 15397"/>
          <p:cNvGraphicFramePr/>
          <p:nvPr/>
        </p:nvGraphicFramePr>
        <p:xfrm>
          <a:off x="3059113" y="1844675"/>
          <a:ext cx="315912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7" name="" r:id="rId8" imgW="139700" imgH="393700" progId="Equation.3">
                  <p:embed/>
                </p:oleObj>
              </mc:Choice>
              <mc:Fallback>
                <p:oleObj name="" r:id="rId8" imgW="139700" imgH="393700" progId="Equation.3">
                  <p:embed/>
                  <p:pic>
                    <p:nvPicPr>
                      <p:cNvPr id="0" name="Picture 3096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3059113" y="1844675"/>
                        <a:ext cx="315912" cy="8636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99" name="Object 15398"/>
          <p:cNvGraphicFramePr/>
          <p:nvPr/>
        </p:nvGraphicFramePr>
        <p:xfrm>
          <a:off x="4067175" y="1844675"/>
          <a:ext cx="315913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8" name="" r:id="rId9" imgW="139700" imgH="393700" progId="Equation.3">
                  <p:embed/>
                </p:oleObj>
              </mc:Choice>
              <mc:Fallback>
                <p:oleObj name="" r:id="rId9" imgW="139700" imgH="393700" progId="Equation.3">
                  <p:embed/>
                  <p:pic>
                    <p:nvPicPr>
                      <p:cNvPr id="0" name="Picture 3097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4067175" y="1844675"/>
                        <a:ext cx="315913" cy="8636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400" name="Object 15399"/>
          <p:cNvGraphicFramePr/>
          <p:nvPr/>
        </p:nvGraphicFramePr>
        <p:xfrm>
          <a:off x="5003800" y="1844675"/>
          <a:ext cx="315913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9" name="" r:id="rId10" imgW="139700" imgH="393700" progId="Equation.3">
                  <p:embed/>
                </p:oleObj>
              </mc:Choice>
              <mc:Fallback>
                <p:oleObj name="" r:id="rId10" imgW="139700" imgH="393700" progId="Equation.3">
                  <p:embed/>
                  <p:pic>
                    <p:nvPicPr>
                      <p:cNvPr id="0" name="Picture 3098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5003800" y="1844675"/>
                        <a:ext cx="315913" cy="8636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401" name="Object 15400"/>
          <p:cNvGraphicFramePr/>
          <p:nvPr/>
        </p:nvGraphicFramePr>
        <p:xfrm>
          <a:off x="5940425" y="1844675"/>
          <a:ext cx="315913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0" name="" r:id="rId11" imgW="139700" imgH="393700" progId="Equation.3">
                  <p:embed/>
                </p:oleObj>
              </mc:Choice>
              <mc:Fallback>
                <p:oleObj name="" r:id="rId11" imgW="139700" imgH="393700" progId="Equation.3">
                  <p:embed/>
                  <p:pic>
                    <p:nvPicPr>
                      <p:cNvPr id="0" name="Picture 3099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5940425" y="1844675"/>
                        <a:ext cx="315913" cy="8636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402" name="Object 15401"/>
          <p:cNvGraphicFramePr/>
          <p:nvPr/>
        </p:nvGraphicFramePr>
        <p:xfrm>
          <a:off x="6948488" y="1844675"/>
          <a:ext cx="315912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1" name="" r:id="rId12" imgW="139700" imgH="393700" progId="Equation.3">
                  <p:embed/>
                </p:oleObj>
              </mc:Choice>
              <mc:Fallback>
                <p:oleObj name="" r:id="rId12" imgW="139700" imgH="393700" progId="Equation.3">
                  <p:embed/>
                  <p:pic>
                    <p:nvPicPr>
                      <p:cNvPr id="0" name="Picture 3100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6948488" y="1844675"/>
                        <a:ext cx="315912" cy="8636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403" name="Object 15402"/>
          <p:cNvGraphicFramePr/>
          <p:nvPr/>
        </p:nvGraphicFramePr>
        <p:xfrm>
          <a:off x="7885113" y="1844675"/>
          <a:ext cx="315912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2" name="" r:id="rId13" imgW="139700" imgH="393700" progId="Equation.3">
                  <p:embed/>
                </p:oleObj>
              </mc:Choice>
              <mc:Fallback>
                <p:oleObj name="" r:id="rId13" imgW="139700" imgH="393700" progId="Equation.3">
                  <p:embed/>
                  <p:pic>
                    <p:nvPicPr>
                      <p:cNvPr id="0" name="Picture 3101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7885113" y="1844675"/>
                        <a:ext cx="315912" cy="8636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404" name="Object 15403"/>
          <p:cNvGraphicFramePr/>
          <p:nvPr/>
        </p:nvGraphicFramePr>
        <p:xfrm>
          <a:off x="3563938" y="2924175"/>
          <a:ext cx="336550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3" name="" r:id="rId14" imgW="152400" imgH="393700" progId="Equation.3">
                  <p:embed/>
                </p:oleObj>
              </mc:Choice>
              <mc:Fallback>
                <p:oleObj name="" r:id="rId14" imgW="152400" imgH="393700" progId="Equation.3">
                  <p:embed/>
                  <p:pic>
                    <p:nvPicPr>
                      <p:cNvPr id="0" name="Picture 3102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563938" y="2924175"/>
                        <a:ext cx="336550" cy="8636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405" name="Object 15404"/>
          <p:cNvGraphicFramePr/>
          <p:nvPr/>
        </p:nvGraphicFramePr>
        <p:xfrm>
          <a:off x="5508625" y="2924175"/>
          <a:ext cx="336550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4" name="" r:id="rId15" imgW="152400" imgH="393700" progId="Equation.3">
                  <p:embed/>
                </p:oleObj>
              </mc:Choice>
              <mc:Fallback>
                <p:oleObj name="" r:id="rId15" imgW="152400" imgH="393700" progId="Equation.3">
                  <p:embed/>
                  <p:pic>
                    <p:nvPicPr>
                      <p:cNvPr id="0" name="Picture 3103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508625" y="2924175"/>
                        <a:ext cx="336550" cy="8636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406" name="Object 15405"/>
          <p:cNvGraphicFramePr/>
          <p:nvPr/>
        </p:nvGraphicFramePr>
        <p:xfrm>
          <a:off x="7380288" y="2924175"/>
          <a:ext cx="336550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5" name="" r:id="rId16" imgW="152400" imgH="393700" progId="Equation.3">
                  <p:embed/>
                </p:oleObj>
              </mc:Choice>
              <mc:Fallback>
                <p:oleObj name="" r:id="rId16" imgW="152400" imgH="393700" progId="Equation.3">
                  <p:embed/>
                  <p:pic>
                    <p:nvPicPr>
                      <p:cNvPr id="0" name="Picture 3104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380288" y="2924175"/>
                        <a:ext cx="336550" cy="8636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407" name="Object 15406"/>
          <p:cNvGraphicFramePr/>
          <p:nvPr/>
        </p:nvGraphicFramePr>
        <p:xfrm>
          <a:off x="6443663" y="3933825"/>
          <a:ext cx="393700" cy="1008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6" name="" r:id="rId17" imgW="152400" imgH="393700" progId="Equation.3">
                  <p:embed/>
                </p:oleObj>
              </mc:Choice>
              <mc:Fallback>
                <p:oleObj name="" r:id="rId17" imgW="152400" imgH="393700" progId="Equation.3">
                  <p:embed/>
                  <p:pic>
                    <p:nvPicPr>
                      <p:cNvPr id="0" name="Picture 3105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443663" y="3933825"/>
                        <a:ext cx="393700" cy="1008063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408" name="Rectangle 15407"/>
          <p:cNvSpPr/>
          <p:nvPr/>
        </p:nvSpPr>
        <p:spPr>
          <a:xfrm>
            <a:off x="611188" y="1557338"/>
            <a:ext cx="8208962" cy="2376487"/>
          </a:xfrm>
          <a:prstGeom prst="rect">
            <a:avLst/>
          </a:prstGeom>
          <a:solidFill>
            <a:srgbClr val="FFFFFF"/>
          </a:solidFill>
          <a:ln w="9525">
            <a:noFill/>
          </a:ln>
        </p:spPr>
        <p:txBody>
          <a:bodyPr/>
          <a:p>
            <a:endParaRPr lang="en-US"/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16386" name="Table 16385"/>
          <p:cNvGraphicFramePr/>
          <p:nvPr/>
        </p:nvGraphicFramePr>
        <p:xfrm>
          <a:off x="827088" y="1773238"/>
          <a:ext cx="7705725" cy="4103687"/>
        </p:xfrm>
        <a:graphic>
          <a:graphicData uri="http://schemas.openxmlformats.org/drawingml/2006/table">
            <a:tbl>
              <a:tblPr/>
              <a:tblGrid>
                <a:gridCol w="963613"/>
                <a:gridCol w="963612"/>
                <a:gridCol w="962025"/>
                <a:gridCol w="963613"/>
                <a:gridCol w="963612"/>
                <a:gridCol w="963613"/>
                <a:gridCol w="962025"/>
                <a:gridCol w="963612"/>
              </a:tblGrid>
              <a:tr h="1090613">
                <a:tc>
                  <a:txBody>
                    <a:bodyPr/>
                    <a:lstStyle>
                      <a:lvl1pPr marL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1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1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1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1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1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en-US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1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1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1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1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1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en-US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1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1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1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1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1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en-US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1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1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1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1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1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en-US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1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1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1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1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1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en-US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1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1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1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1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1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en-US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1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1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1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1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1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en-US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1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1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1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1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1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en-US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090612">
                <a:tc gridSpan="2">
                  <a:txBody>
                    <a:bodyPr/>
                    <a:lstStyle>
                      <a:lvl1pPr marL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1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1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1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1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1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en-US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 hMerge="1"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>
                      <a:lvl1pPr marL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1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1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1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1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1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en-US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 hMerge="1"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>
                      <a:lvl1pPr marL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1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1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1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1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1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en-US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 hMerge="1"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>
                      <a:lvl1pPr marL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1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1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1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1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1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en-US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 hMerge="1"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1089025">
                <a:tc gridSpan="4">
                  <a:txBody>
                    <a:bodyPr/>
                    <a:lstStyle>
                      <a:lvl1pPr marL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1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1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1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1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1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en-US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  <a:tc hMerge="1">
                  <a:tcP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>
                      <a:lvl1pPr marL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1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1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1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1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1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en-US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  <a:tc hMerge="1">
                  <a:tcP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833438">
                <a:tc gridSpan="8">
                  <a:txBody>
                    <a:bodyPr/>
                    <a:lstStyle>
                      <a:lvl1pPr marL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1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1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1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1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1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lvl="0" algn="ctr">
                        <a:spcBef>
                          <a:spcPct val="0"/>
                        </a:spcBef>
                        <a:buNone/>
                      </a:pPr>
                      <a:r>
                        <a:rPr lang="en-GB" altLang="x-none" sz="4000">
                          <a:cs typeface="Times New Roman" panose="02020603050405020304" pitchFamily="18" charset="0"/>
                        </a:rPr>
                        <a:t>1</a:t>
                      </a:r>
                      <a:endParaRPr lang="en-GB" altLang="x-none" sz="3600"/>
                    </a:p>
                  </a:txBody>
                  <a:tcPr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 hMerge="1">
                  <a:tcP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6416" name="Title 16415"/>
          <p:cNvSpPr>
            <a:spLocks noGrp="1"/>
          </p:cNvSpPr>
          <p:nvPr>
            <p:ph type="ctrTitle"/>
          </p:nvPr>
        </p:nvSpPr>
        <p:spPr>
          <a:xfrm>
            <a:off x="827088" y="333375"/>
            <a:ext cx="7772400" cy="1470025"/>
          </a:xfrm>
          <a:ln/>
        </p:spPr>
        <p:txBody>
          <a:bodyPr anchor="ctr" anchorCtr="0"/>
          <a:p>
            <a:pPr defTabSz="914400">
              <a:buNone/>
            </a:pPr>
            <a:r>
              <a:rPr lang="en-GB" altLang="x-none" kern="1200" baseline="0">
                <a:latin typeface="Arial Black" panose="020B0A04020102020204" pitchFamily="34" charset="0"/>
              </a:rPr>
              <a:t>Adding Fractions</a:t>
            </a:r>
            <a:endParaRPr kern="1200" baseline="0">
              <a:latin typeface="Arial Black" panose="020B0A04020102020204" pitchFamily="34" charset="0"/>
            </a:endParaRPr>
          </a:p>
        </p:txBody>
      </p:sp>
      <p:graphicFrame>
        <p:nvGraphicFramePr>
          <p:cNvPr id="16417" name="Object 16416"/>
          <p:cNvGraphicFramePr/>
          <p:nvPr/>
        </p:nvGraphicFramePr>
        <p:xfrm>
          <a:off x="1187450" y="1844675"/>
          <a:ext cx="315913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7" name="" r:id="rId1" imgW="139700" imgH="393700" progId="Equation.3">
                  <p:embed/>
                </p:oleObj>
              </mc:Choice>
              <mc:Fallback>
                <p:oleObj name="" r:id="rId1" imgW="139700" imgH="393700" progId="Equation.3">
                  <p:embed/>
                  <p:pic>
                    <p:nvPicPr>
                      <p:cNvPr id="0" name="Picture 3106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1187450" y="1844675"/>
                        <a:ext cx="315913" cy="8636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418" name="Object 16417"/>
          <p:cNvGraphicFramePr/>
          <p:nvPr/>
        </p:nvGraphicFramePr>
        <p:xfrm>
          <a:off x="1692275" y="2924175"/>
          <a:ext cx="336550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8" name="" r:id="rId3" imgW="152400" imgH="393700" progId="Equation.3">
                  <p:embed/>
                </p:oleObj>
              </mc:Choice>
              <mc:Fallback>
                <p:oleObj name="" r:id="rId3" imgW="152400" imgH="393700" progId="Equation.3">
                  <p:embed/>
                  <p:pic>
                    <p:nvPicPr>
                      <p:cNvPr id="0" name="Picture 3107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692275" y="2924175"/>
                        <a:ext cx="336550" cy="8636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419" name="Object 16418"/>
          <p:cNvGraphicFramePr/>
          <p:nvPr/>
        </p:nvGraphicFramePr>
        <p:xfrm>
          <a:off x="2555875" y="3933825"/>
          <a:ext cx="393700" cy="1008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9" name="" r:id="rId5" imgW="152400" imgH="393700" progId="Equation.3">
                  <p:embed/>
                </p:oleObj>
              </mc:Choice>
              <mc:Fallback>
                <p:oleObj name="" r:id="rId5" imgW="152400" imgH="393700" progId="Equation.3">
                  <p:embed/>
                  <p:pic>
                    <p:nvPicPr>
                      <p:cNvPr id="0" name="Picture 3108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555875" y="3933825"/>
                        <a:ext cx="393700" cy="1008063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420" name="Rectangle 16419"/>
          <p:cNvSpPr/>
          <p:nvPr/>
        </p:nvSpPr>
        <p:spPr>
          <a:xfrm>
            <a:off x="1979613" y="404813"/>
            <a:ext cx="569912" cy="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endParaRPr lang="en-US"/>
          </a:p>
        </p:txBody>
      </p:sp>
      <p:graphicFrame>
        <p:nvGraphicFramePr>
          <p:cNvPr id="16421" name="Object 16420"/>
          <p:cNvGraphicFramePr/>
          <p:nvPr/>
        </p:nvGraphicFramePr>
        <p:xfrm>
          <a:off x="2051050" y="1844675"/>
          <a:ext cx="315913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0" name="" r:id="rId7" imgW="139700" imgH="393700" progId="Equation.3">
                  <p:embed/>
                </p:oleObj>
              </mc:Choice>
              <mc:Fallback>
                <p:oleObj name="" r:id="rId7" imgW="139700" imgH="393700" progId="Equation.3">
                  <p:embed/>
                  <p:pic>
                    <p:nvPicPr>
                      <p:cNvPr id="0" name="Picture 3109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2051050" y="1844675"/>
                        <a:ext cx="315913" cy="8636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422" name="Object 16421"/>
          <p:cNvGraphicFramePr/>
          <p:nvPr/>
        </p:nvGraphicFramePr>
        <p:xfrm>
          <a:off x="3059113" y="1844675"/>
          <a:ext cx="315912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1" name="" r:id="rId8" imgW="139700" imgH="393700" progId="Equation.3">
                  <p:embed/>
                </p:oleObj>
              </mc:Choice>
              <mc:Fallback>
                <p:oleObj name="" r:id="rId8" imgW="139700" imgH="393700" progId="Equation.3">
                  <p:embed/>
                  <p:pic>
                    <p:nvPicPr>
                      <p:cNvPr id="0" name="Picture 3110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3059113" y="1844675"/>
                        <a:ext cx="315912" cy="8636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423" name="Object 16422"/>
          <p:cNvGraphicFramePr/>
          <p:nvPr/>
        </p:nvGraphicFramePr>
        <p:xfrm>
          <a:off x="4067175" y="1844675"/>
          <a:ext cx="315913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2" name="" r:id="rId9" imgW="139700" imgH="393700" progId="Equation.3">
                  <p:embed/>
                </p:oleObj>
              </mc:Choice>
              <mc:Fallback>
                <p:oleObj name="" r:id="rId9" imgW="139700" imgH="393700" progId="Equation.3">
                  <p:embed/>
                  <p:pic>
                    <p:nvPicPr>
                      <p:cNvPr id="0" name="Picture 3111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4067175" y="1844675"/>
                        <a:ext cx="315913" cy="8636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424" name="Object 16423"/>
          <p:cNvGraphicFramePr/>
          <p:nvPr/>
        </p:nvGraphicFramePr>
        <p:xfrm>
          <a:off x="5003800" y="1844675"/>
          <a:ext cx="315913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3" name="" r:id="rId10" imgW="139700" imgH="393700" progId="Equation.3">
                  <p:embed/>
                </p:oleObj>
              </mc:Choice>
              <mc:Fallback>
                <p:oleObj name="" r:id="rId10" imgW="139700" imgH="393700" progId="Equation.3">
                  <p:embed/>
                  <p:pic>
                    <p:nvPicPr>
                      <p:cNvPr id="0" name="Picture 3112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5003800" y="1844675"/>
                        <a:ext cx="315913" cy="8636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425" name="Object 16424"/>
          <p:cNvGraphicFramePr/>
          <p:nvPr/>
        </p:nvGraphicFramePr>
        <p:xfrm>
          <a:off x="5940425" y="1844675"/>
          <a:ext cx="315913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4" name="" r:id="rId11" imgW="139700" imgH="393700" progId="Equation.3">
                  <p:embed/>
                </p:oleObj>
              </mc:Choice>
              <mc:Fallback>
                <p:oleObj name="" r:id="rId11" imgW="139700" imgH="393700" progId="Equation.3">
                  <p:embed/>
                  <p:pic>
                    <p:nvPicPr>
                      <p:cNvPr id="0" name="Picture 3113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5940425" y="1844675"/>
                        <a:ext cx="315913" cy="8636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426" name="Object 16425"/>
          <p:cNvGraphicFramePr/>
          <p:nvPr/>
        </p:nvGraphicFramePr>
        <p:xfrm>
          <a:off x="6948488" y="1844675"/>
          <a:ext cx="315912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5" name="" r:id="rId12" imgW="139700" imgH="393700" progId="Equation.3">
                  <p:embed/>
                </p:oleObj>
              </mc:Choice>
              <mc:Fallback>
                <p:oleObj name="" r:id="rId12" imgW="139700" imgH="393700" progId="Equation.3">
                  <p:embed/>
                  <p:pic>
                    <p:nvPicPr>
                      <p:cNvPr id="0" name="Picture 3114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6948488" y="1844675"/>
                        <a:ext cx="315912" cy="8636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427" name="Object 16426"/>
          <p:cNvGraphicFramePr/>
          <p:nvPr/>
        </p:nvGraphicFramePr>
        <p:xfrm>
          <a:off x="7885113" y="1844675"/>
          <a:ext cx="315912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6" name="" r:id="rId13" imgW="139700" imgH="393700" progId="Equation.3">
                  <p:embed/>
                </p:oleObj>
              </mc:Choice>
              <mc:Fallback>
                <p:oleObj name="" r:id="rId13" imgW="139700" imgH="393700" progId="Equation.3">
                  <p:embed/>
                  <p:pic>
                    <p:nvPicPr>
                      <p:cNvPr id="0" name="Picture 3115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7885113" y="1844675"/>
                        <a:ext cx="315912" cy="8636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428" name="Object 16427"/>
          <p:cNvGraphicFramePr/>
          <p:nvPr/>
        </p:nvGraphicFramePr>
        <p:xfrm>
          <a:off x="3563938" y="2924175"/>
          <a:ext cx="336550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7" name="" r:id="rId14" imgW="152400" imgH="393700" progId="Equation.3">
                  <p:embed/>
                </p:oleObj>
              </mc:Choice>
              <mc:Fallback>
                <p:oleObj name="" r:id="rId14" imgW="152400" imgH="393700" progId="Equation.3">
                  <p:embed/>
                  <p:pic>
                    <p:nvPicPr>
                      <p:cNvPr id="0" name="Picture 3116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563938" y="2924175"/>
                        <a:ext cx="336550" cy="8636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429" name="Object 16428"/>
          <p:cNvGraphicFramePr/>
          <p:nvPr/>
        </p:nvGraphicFramePr>
        <p:xfrm>
          <a:off x="5508625" y="2924175"/>
          <a:ext cx="336550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8" name="" r:id="rId15" imgW="152400" imgH="393700" progId="Equation.3">
                  <p:embed/>
                </p:oleObj>
              </mc:Choice>
              <mc:Fallback>
                <p:oleObj name="" r:id="rId15" imgW="152400" imgH="393700" progId="Equation.3">
                  <p:embed/>
                  <p:pic>
                    <p:nvPicPr>
                      <p:cNvPr id="0" name="Picture 3117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508625" y="2924175"/>
                        <a:ext cx="336550" cy="8636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430" name="Object 16429"/>
          <p:cNvGraphicFramePr/>
          <p:nvPr/>
        </p:nvGraphicFramePr>
        <p:xfrm>
          <a:off x="7380288" y="2924175"/>
          <a:ext cx="336550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9" name="" r:id="rId16" imgW="152400" imgH="393700" progId="Equation.3">
                  <p:embed/>
                </p:oleObj>
              </mc:Choice>
              <mc:Fallback>
                <p:oleObj name="" r:id="rId16" imgW="152400" imgH="393700" progId="Equation.3">
                  <p:embed/>
                  <p:pic>
                    <p:nvPicPr>
                      <p:cNvPr id="0" name="Picture 3118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380288" y="2924175"/>
                        <a:ext cx="336550" cy="8636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431" name="Object 16430"/>
          <p:cNvGraphicFramePr/>
          <p:nvPr/>
        </p:nvGraphicFramePr>
        <p:xfrm>
          <a:off x="6443663" y="3933825"/>
          <a:ext cx="393700" cy="1008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0" name="" r:id="rId17" imgW="152400" imgH="393700" progId="Equation.3">
                  <p:embed/>
                </p:oleObj>
              </mc:Choice>
              <mc:Fallback>
                <p:oleObj name="" r:id="rId17" imgW="152400" imgH="393700" progId="Equation.3">
                  <p:embed/>
                  <p:pic>
                    <p:nvPicPr>
                      <p:cNvPr id="0" name="Picture 3119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443663" y="3933825"/>
                        <a:ext cx="393700" cy="1008063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432" name="Rectangle 16431"/>
          <p:cNvSpPr/>
          <p:nvPr/>
        </p:nvSpPr>
        <p:spPr>
          <a:xfrm>
            <a:off x="611188" y="1557338"/>
            <a:ext cx="8208962" cy="1295400"/>
          </a:xfrm>
          <a:prstGeom prst="rect">
            <a:avLst/>
          </a:prstGeom>
          <a:solidFill>
            <a:srgbClr val="FFFFFF"/>
          </a:solidFill>
          <a:ln w="9525">
            <a:noFill/>
          </a:ln>
        </p:spPr>
        <p:txBody>
          <a:bodyPr/>
          <a:p>
            <a:endParaRPr lang="en-US"/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17410" name="Table 17409"/>
          <p:cNvGraphicFramePr/>
          <p:nvPr/>
        </p:nvGraphicFramePr>
        <p:xfrm>
          <a:off x="827088" y="1773238"/>
          <a:ext cx="7705725" cy="4103687"/>
        </p:xfrm>
        <a:graphic>
          <a:graphicData uri="http://schemas.openxmlformats.org/drawingml/2006/table">
            <a:tbl>
              <a:tblPr/>
              <a:tblGrid>
                <a:gridCol w="963613"/>
                <a:gridCol w="963612"/>
                <a:gridCol w="962025"/>
                <a:gridCol w="963613"/>
                <a:gridCol w="963612"/>
                <a:gridCol w="963613"/>
                <a:gridCol w="962025"/>
                <a:gridCol w="963612"/>
              </a:tblGrid>
              <a:tr h="1090613">
                <a:tc>
                  <a:txBody>
                    <a:bodyPr/>
                    <a:lstStyle>
                      <a:lvl1pPr marL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1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1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1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1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1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en-US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1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1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1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1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1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en-US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1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1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1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1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1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en-US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1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1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1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1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1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en-US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1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1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1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1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1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en-US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1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1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1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1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1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en-US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1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1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1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1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1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en-US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1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1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1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1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1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en-US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090612">
                <a:tc gridSpan="2">
                  <a:txBody>
                    <a:bodyPr/>
                    <a:lstStyle>
                      <a:lvl1pPr marL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1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1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1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1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1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en-US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 hMerge="1"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>
                      <a:lvl1pPr marL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1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1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1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1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1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en-US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 hMerge="1"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>
                      <a:lvl1pPr marL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1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1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1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1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1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en-US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 hMerge="1"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>
                      <a:lvl1pPr marL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1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1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1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1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1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en-US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 hMerge="1"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1089025">
                <a:tc gridSpan="4">
                  <a:txBody>
                    <a:bodyPr/>
                    <a:lstStyle>
                      <a:lvl1pPr marL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1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1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1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1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1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en-US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  <a:tc hMerge="1">
                  <a:tcP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>
                      <a:lvl1pPr marL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1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1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1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1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1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en-US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  <a:tc hMerge="1">
                  <a:tcP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833438">
                <a:tc gridSpan="8">
                  <a:txBody>
                    <a:bodyPr/>
                    <a:lstStyle>
                      <a:lvl1pPr marL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1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1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1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1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1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lvl="0" algn="ctr">
                        <a:spcBef>
                          <a:spcPct val="0"/>
                        </a:spcBef>
                        <a:buNone/>
                      </a:pPr>
                      <a:r>
                        <a:rPr lang="en-GB" altLang="x-none" sz="4000">
                          <a:cs typeface="Times New Roman" panose="02020603050405020304" pitchFamily="18" charset="0"/>
                        </a:rPr>
                        <a:t>1</a:t>
                      </a:r>
                      <a:endParaRPr lang="en-GB" altLang="x-none" sz="3600"/>
                    </a:p>
                  </a:txBody>
                  <a:tcPr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 hMerge="1">
                  <a:tcP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7440" name="Title 17439"/>
          <p:cNvSpPr>
            <a:spLocks noGrp="1"/>
          </p:cNvSpPr>
          <p:nvPr>
            <p:ph type="ctrTitle"/>
          </p:nvPr>
        </p:nvSpPr>
        <p:spPr>
          <a:xfrm>
            <a:off x="827088" y="333375"/>
            <a:ext cx="7772400" cy="1470025"/>
          </a:xfrm>
          <a:ln/>
        </p:spPr>
        <p:txBody>
          <a:bodyPr anchor="ctr" anchorCtr="0"/>
          <a:p>
            <a:pPr defTabSz="914400">
              <a:buNone/>
            </a:pPr>
            <a:r>
              <a:rPr lang="en-GB" altLang="x-none" kern="1200" baseline="0">
                <a:latin typeface="Arial Black" panose="020B0A04020102020204" pitchFamily="34" charset="0"/>
              </a:rPr>
              <a:t>Adding Fractions</a:t>
            </a:r>
            <a:endParaRPr kern="1200" baseline="0">
              <a:latin typeface="Arial Black" panose="020B0A04020102020204" pitchFamily="34" charset="0"/>
            </a:endParaRPr>
          </a:p>
        </p:txBody>
      </p:sp>
      <p:graphicFrame>
        <p:nvGraphicFramePr>
          <p:cNvPr id="17441" name="Object 17440"/>
          <p:cNvGraphicFramePr/>
          <p:nvPr/>
        </p:nvGraphicFramePr>
        <p:xfrm>
          <a:off x="1187450" y="1844675"/>
          <a:ext cx="315913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1" name="" r:id="rId1" imgW="139700" imgH="393700" progId="Equation.3">
                  <p:embed/>
                </p:oleObj>
              </mc:Choice>
              <mc:Fallback>
                <p:oleObj name="" r:id="rId1" imgW="139700" imgH="393700" progId="Equation.3">
                  <p:embed/>
                  <p:pic>
                    <p:nvPicPr>
                      <p:cNvPr id="0" name="Picture 3120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1187450" y="1844675"/>
                        <a:ext cx="315913" cy="8636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42" name="Object 17441"/>
          <p:cNvGraphicFramePr/>
          <p:nvPr/>
        </p:nvGraphicFramePr>
        <p:xfrm>
          <a:off x="1692275" y="2924175"/>
          <a:ext cx="336550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2" name="" r:id="rId3" imgW="152400" imgH="393700" progId="Equation.3">
                  <p:embed/>
                </p:oleObj>
              </mc:Choice>
              <mc:Fallback>
                <p:oleObj name="" r:id="rId3" imgW="152400" imgH="393700" progId="Equation.3">
                  <p:embed/>
                  <p:pic>
                    <p:nvPicPr>
                      <p:cNvPr id="0" name="Picture 312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692275" y="2924175"/>
                        <a:ext cx="336550" cy="8636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43" name="Object 17442"/>
          <p:cNvGraphicFramePr/>
          <p:nvPr/>
        </p:nvGraphicFramePr>
        <p:xfrm>
          <a:off x="2555875" y="3933825"/>
          <a:ext cx="393700" cy="1008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3" name="" r:id="rId5" imgW="152400" imgH="393700" progId="Equation.3">
                  <p:embed/>
                </p:oleObj>
              </mc:Choice>
              <mc:Fallback>
                <p:oleObj name="" r:id="rId5" imgW="152400" imgH="393700" progId="Equation.3">
                  <p:embed/>
                  <p:pic>
                    <p:nvPicPr>
                      <p:cNvPr id="0" name="Picture 3122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555875" y="3933825"/>
                        <a:ext cx="393700" cy="1008063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44" name="Rectangle 17443"/>
          <p:cNvSpPr/>
          <p:nvPr/>
        </p:nvSpPr>
        <p:spPr>
          <a:xfrm>
            <a:off x="1979613" y="404813"/>
            <a:ext cx="569912" cy="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endParaRPr lang="en-US"/>
          </a:p>
        </p:txBody>
      </p:sp>
      <p:graphicFrame>
        <p:nvGraphicFramePr>
          <p:cNvPr id="17445" name="Object 17444"/>
          <p:cNvGraphicFramePr/>
          <p:nvPr/>
        </p:nvGraphicFramePr>
        <p:xfrm>
          <a:off x="2051050" y="1844675"/>
          <a:ext cx="315913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4" name="" r:id="rId7" imgW="139700" imgH="393700" progId="Equation.3">
                  <p:embed/>
                </p:oleObj>
              </mc:Choice>
              <mc:Fallback>
                <p:oleObj name="" r:id="rId7" imgW="139700" imgH="393700" progId="Equation.3">
                  <p:embed/>
                  <p:pic>
                    <p:nvPicPr>
                      <p:cNvPr id="0" name="Picture 3123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2051050" y="1844675"/>
                        <a:ext cx="315913" cy="8636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46" name="Object 17445"/>
          <p:cNvGraphicFramePr/>
          <p:nvPr/>
        </p:nvGraphicFramePr>
        <p:xfrm>
          <a:off x="3059113" y="1844675"/>
          <a:ext cx="315912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5" name="" r:id="rId8" imgW="139700" imgH="393700" progId="Equation.3">
                  <p:embed/>
                </p:oleObj>
              </mc:Choice>
              <mc:Fallback>
                <p:oleObj name="" r:id="rId8" imgW="139700" imgH="393700" progId="Equation.3">
                  <p:embed/>
                  <p:pic>
                    <p:nvPicPr>
                      <p:cNvPr id="0" name="Picture 3124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3059113" y="1844675"/>
                        <a:ext cx="315912" cy="8636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47" name="Object 17446"/>
          <p:cNvGraphicFramePr/>
          <p:nvPr/>
        </p:nvGraphicFramePr>
        <p:xfrm>
          <a:off x="4067175" y="1844675"/>
          <a:ext cx="315913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6" name="" r:id="rId9" imgW="139700" imgH="393700" progId="Equation.3">
                  <p:embed/>
                </p:oleObj>
              </mc:Choice>
              <mc:Fallback>
                <p:oleObj name="" r:id="rId9" imgW="139700" imgH="393700" progId="Equation.3">
                  <p:embed/>
                  <p:pic>
                    <p:nvPicPr>
                      <p:cNvPr id="0" name="Picture 3125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4067175" y="1844675"/>
                        <a:ext cx="315913" cy="8636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48" name="Object 17447"/>
          <p:cNvGraphicFramePr/>
          <p:nvPr/>
        </p:nvGraphicFramePr>
        <p:xfrm>
          <a:off x="5003800" y="1844675"/>
          <a:ext cx="315913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7" name="" r:id="rId10" imgW="139700" imgH="393700" progId="Equation.3">
                  <p:embed/>
                </p:oleObj>
              </mc:Choice>
              <mc:Fallback>
                <p:oleObj name="" r:id="rId10" imgW="139700" imgH="393700" progId="Equation.3">
                  <p:embed/>
                  <p:pic>
                    <p:nvPicPr>
                      <p:cNvPr id="0" name="Picture 3126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5003800" y="1844675"/>
                        <a:ext cx="315913" cy="8636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49" name="Object 17448"/>
          <p:cNvGraphicFramePr/>
          <p:nvPr/>
        </p:nvGraphicFramePr>
        <p:xfrm>
          <a:off x="5940425" y="1844675"/>
          <a:ext cx="315913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8" name="" r:id="rId11" imgW="139700" imgH="393700" progId="Equation.3">
                  <p:embed/>
                </p:oleObj>
              </mc:Choice>
              <mc:Fallback>
                <p:oleObj name="" r:id="rId11" imgW="139700" imgH="393700" progId="Equation.3">
                  <p:embed/>
                  <p:pic>
                    <p:nvPicPr>
                      <p:cNvPr id="0" name="Picture 3127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5940425" y="1844675"/>
                        <a:ext cx="315913" cy="8636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50" name="Object 17449"/>
          <p:cNvGraphicFramePr/>
          <p:nvPr/>
        </p:nvGraphicFramePr>
        <p:xfrm>
          <a:off x="6948488" y="1844675"/>
          <a:ext cx="315912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9" name="" r:id="rId12" imgW="139700" imgH="393700" progId="Equation.3">
                  <p:embed/>
                </p:oleObj>
              </mc:Choice>
              <mc:Fallback>
                <p:oleObj name="" r:id="rId12" imgW="139700" imgH="393700" progId="Equation.3">
                  <p:embed/>
                  <p:pic>
                    <p:nvPicPr>
                      <p:cNvPr id="0" name="Picture 3128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6948488" y="1844675"/>
                        <a:ext cx="315912" cy="8636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51" name="Object 17450"/>
          <p:cNvGraphicFramePr/>
          <p:nvPr/>
        </p:nvGraphicFramePr>
        <p:xfrm>
          <a:off x="7885113" y="1844675"/>
          <a:ext cx="315912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0" name="" r:id="rId13" imgW="139700" imgH="393700" progId="Equation.3">
                  <p:embed/>
                </p:oleObj>
              </mc:Choice>
              <mc:Fallback>
                <p:oleObj name="" r:id="rId13" imgW="139700" imgH="393700" progId="Equation.3">
                  <p:embed/>
                  <p:pic>
                    <p:nvPicPr>
                      <p:cNvPr id="0" name="Picture 3129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7885113" y="1844675"/>
                        <a:ext cx="315912" cy="8636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52" name="Object 17451"/>
          <p:cNvGraphicFramePr/>
          <p:nvPr/>
        </p:nvGraphicFramePr>
        <p:xfrm>
          <a:off x="3563938" y="2924175"/>
          <a:ext cx="336550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1" name="" r:id="rId14" imgW="152400" imgH="393700" progId="Equation.3">
                  <p:embed/>
                </p:oleObj>
              </mc:Choice>
              <mc:Fallback>
                <p:oleObj name="" r:id="rId14" imgW="152400" imgH="393700" progId="Equation.3">
                  <p:embed/>
                  <p:pic>
                    <p:nvPicPr>
                      <p:cNvPr id="0" name="Picture 3130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563938" y="2924175"/>
                        <a:ext cx="336550" cy="8636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53" name="Object 17452"/>
          <p:cNvGraphicFramePr/>
          <p:nvPr/>
        </p:nvGraphicFramePr>
        <p:xfrm>
          <a:off x="5508625" y="2924175"/>
          <a:ext cx="336550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2" name="" r:id="rId15" imgW="152400" imgH="393700" progId="Equation.3">
                  <p:embed/>
                </p:oleObj>
              </mc:Choice>
              <mc:Fallback>
                <p:oleObj name="" r:id="rId15" imgW="152400" imgH="393700" progId="Equation.3">
                  <p:embed/>
                  <p:pic>
                    <p:nvPicPr>
                      <p:cNvPr id="0" name="Picture 313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508625" y="2924175"/>
                        <a:ext cx="336550" cy="8636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54" name="Object 17453"/>
          <p:cNvGraphicFramePr/>
          <p:nvPr/>
        </p:nvGraphicFramePr>
        <p:xfrm>
          <a:off x="7380288" y="2924175"/>
          <a:ext cx="336550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3" name="" r:id="rId16" imgW="152400" imgH="393700" progId="Equation.3">
                  <p:embed/>
                </p:oleObj>
              </mc:Choice>
              <mc:Fallback>
                <p:oleObj name="" r:id="rId16" imgW="152400" imgH="393700" progId="Equation.3">
                  <p:embed/>
                  <p:pic>
                    <p:nvPicPr>
                      <p:cNvPr id="0" name="Picture 3132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380288" y="2924175"/>
                        <a:ext cx="336550" cy="8636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55" name="Object 17454"/>
          <p:cNvGraphicFramePr/>
          <p:nvPr/>
        </p:nvGraphicFramePr>
        <p:xfrm>
          <a:off x="6443663" y="3933825"/>
          <a:ext cx="393700" cy="1008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4" name="" r:id="rId17" imgW="152400" imgH="393700" progId="Equation.3">
                  <p:embed/>
                </p:oleObj>
              </mc:Choice>
              <mc:Fallback>
                <p:oleObj name="" r:id="rId17" imgW="152400" imgH="393700" progId="Equation.3">
                  <p:embed/>
                  <p:pic>
                    <p:nvPicPr>
                      <p:cNvPr id="0" name="Picture 3133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443663" y="3933825"/>
                        <a:ext cx="393700" cy="1008063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3701" name="Picture 3700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84213" y="1989138"/>
            <a:ext cx="7991475" cy="1277937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702" name="Picture 3701" descr="MCj03598670000[1]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7450" y="692150"/>
            <a:ext cx="1795463" cy="1143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703" name="Straight Connector 3702"/>
          <p:cNvSpPr/>
          <p:nvPr/>
        </p:nvSpPr>
        <p:spPr>
          <a:xfrm>
            <a:off x="2771775" y="1484313"/>
            <a:ext cx="0" cy="504825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graphicFrame>
        <p:nvGraphicFramePr>
          <p:cNvPr id="3704" name="Object 3703"/>
          <p:cNvGraphicFramePr/>
          <p:nvPr/>
        </p:nvGraphicFramePr>
        <p:xfrm>
          <a:off x="3068638" y="3429000"/>
          <a:ext cx="2743200" cy="2501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5" name="" r:id="rId3" imgW="431800" imgH="393700" progId="Equation.3">
                  <p:embed/>
                </p:oleObj>
              </mc:Choice>
              <mc:Fallback>
                <p:oleObj name="" r:id="rId3" imgW="431800" imgH="393700" progId="Equation.3">
                  <p:embed/>
                  <p:pic>
                    <p:nvPicPr>
                      <p:cNvPr id="0" name="Picture 3134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068638" y="3429000"/>
                        <a:ext cx="2743200" cy="25019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7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7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098" name="Picture 4097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84213" y="1989138"/>
            <a:ext cx="7991475" cy="1277937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4100" name="Straight Connector 4099"/>
          <p:cNvSpPr/>
          <p:nvPr/>
        </p:nvSpPr>
        <p:spPr>
          <a:xfrm>
            <a:off x="3851275" y="1484313"/>
            <a:ext cx="0" cy="504825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pic>
        <p:nvPicPr>
          <p:cNvPr id="4101" name="Picture 4100" descr="j021295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7450" y="549275"/>
            <a:ext cx="2663825" cy="1149350"/>
          </a:xfrm>
          <a:prstGeom prst="rect">
            <a:avLst/>
          </a:prstGeom>
          <a:noFill/>
          <a:ln w="9525">
            <a:noFill/>
          </a:ln>
        </p:spPr>
      </p:pic>
      <p:graphicFrame>
        <p:nvGraphicFramePr>
          <p:cNvPr id="4102" name="Object 4101"/>
          <p:cNvGraphicFramePr/>
          <p:nvPr/>
        </p:nvGraphicFramePr>
        <p:xfrm>
          <a:off x="2706688" y="3429000"/>
          <a:ext cx="3468687" cy="2501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" r:id="rId3" imgW="546100" imgH="393700" progId="Equation.3">
                  <p:embed/>
                </p:oleObj>
              </mc:Choice>
              <mc:Fallback>
                <p:oleObj name="" r:id="rId3" imgW="546100" imgH="393700" progId="Equation.3">
                  <p:embed/>
                  <p:pic>
                    <p:nvPicPr>
                      <p:cNvPr id="0" name="Picture 3075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706688" y="3429000"/>
                        <a:ext cx="3468687" cy="25019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5122" name="Picture 512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84213" y="1989138"/>
            <a:ext cx="7991475" cy="1277937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123" name="Straight Connector 5122"/>
          <p:cNvSpPr/>
          <p:nvPr/>
        </p:nvSpPr>
        <p:spPr>
          <a:xfrm>
            <a:off x="3059113" y="1484313"/>
            <a:ext cx="0" cy="504825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pic>
        <p:nvPicPr>
          <p:cNvPr id="5125" name="Picture 5124" descr="MCj03468910000[1]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7450" y="765175"/>
            <a:ext cx="1836738" cy="1031875"/>
          </a:xfrm>
          <a:prstGeom prst="rect">
            <a:avLst/>
          </a:prstGeom>
          <a:noFill/>
          <a:ln w="9525">
            <a:noFill/>
          </a:ln>
        </p:spPr>
      </p:pic>
      <p:graphicFrame>
        <p:nvGraphicFramePr>
          <p:cNvPr id="5126" name="Object 5125"/>
          <p:cNvGraphicFramePr/>
          <p:nvPr/>
        </p:nvGraphicFramePr>
        <p:xfrm>
          <a:off x="3956050" y="3429000"/>
          <a:ext cx="968375" cy="2501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" r:id="rId3" imgW="152400" imgH="393065" progId="Equation.3">
                  <p:embed/>
                </p:oleObj>
              </mc:Choice>
              <mc:Fallback>
                <p:oleObj name="" r:id="rId3" imgW="152400" imgH="393065" progId="Equation.3">
                  <p:embed/>
                  <p:pic>
                    <p:nvPicPr>
                      <p:cNvPr id="0" name="Picture 3076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956050" y="3429000"/>
                        <a:ext cx="968375" cy="25019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6146" name="Picture 614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84213" y="1989138"/>
            <a:ext cx="7991475" cy="1277937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6147" name="Straight Connector 6146"/>
          <p:cNvSpPr/>
          <p:nvPr/>
        </p:nvSpPr>
        <p:spPr>
          <a:xfrm>
            <a:off x="4356100" y="1557338"/>
            <a:ext cx="0" cy="504825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pic>
        <p:nvPicPr>
          <p:cNvPr id="6149" name="Picture 6148" descr="MCj03000630000[1]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4607337">
            <a:off x="1919288" y="-327025"/>
            <a:ext cx="1512887" cy="3119438"/>
          </a:xfrm>
          <a:prstGeom prst="rect">
            <a:avLst/>
          </a:prstGeom>
          <a:noFill/>
          <a:ln w="9525">
            <a:noFill/>
          </a:ln>
        </p:spPr>
      </p:pic>
      <p:graphicFrame>
        <p:nvGraphicFramePr>
          <p:cNvPr id="6150" name="Object 6149"/>
          <p:cNvGraphicFramePr/>
          <p:nvPr/>
        </p:nvGraphicFramePr>
        <p:xfrm>
          <a:off x="2706688" y="3429000"/>
          <a:ext cx="3468687" cy="2501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" name="" r:id="rId3" imgW="546100" imgH="393700" progId="Equation.3">
                  <p:embed/>
                </p:oleObj>
              </mc:Choice>
              <mc:Fallback>
                <p:oleObj name="" r:id="rId3" imgW="546100" imgH="393700" progId="Equation.3">
                  <p:embed/>
                  <p:pic>
                    <p:nvPicPr>
                      <p:cNvPr id="0" name="Picture 3077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706688" y="3429000"/>
                        <a:ext cx="3468687" cy="25019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elancholy abstract design template">
  <a:themeElements>
    <a:clrScheme name="">
      <a:dk1>
        <a:srgbClr val="969696"/>
      </a:dk1>
      <a:lt1>
        <a:srgbClr val="686B5D"/>
      </a:lt1>
      <a:dk2>
        <a:srgbClr val="4E4E44"/>
      </a:dk2>
      <a:lt2>
        <a:srgbClr val="777777"/>
      </a:lt2>
      <a:accent1>
        <a:srgbClr val="909082"/>
      </a:accent1>
      <a:accent2>
        <a:srgbClr val="809EA8"/>
      </a:accent2>
      <a:accent3>
        <a:srgbClr val="B9BAB6"/>
      </a:accent3>
      <a:accent4>
        <a:srgbClr val="818181"/>
      </a:accent4>
      <a:accent5>
        <a:srgbClr val="C7C7C1"/>
      </a:accent5>
      <a:accent6>
        <a:srgbClr val="728D96"/>
      </a:accent6>
      <a:hlink>
        <a:srgbClr val="FFCC66"/>
      </a:hlink>
      <a:folHlink>
        <a:srgbClr val="E9DCB9"/>
      </a:folHlink>
    </a:clrScheme>
    <a:fontScheme name="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969696"/>
        </a:dk1>
        <a:lt1>
          <a:srgbClr val="686B5D"/>
        </a:lt1>
        <a:dk2>
          <a:srgbClr val="4E4E44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818181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Melancholy abstract design template</Template>
  <TotalTime>0</TotalTime>
  <Words>129</Words>
  <Application>WPS Presentation</Application>
  <PresentationFormat>On-screen Show</PresentationFormat>
  <Paragraphs>78</Paragraphs>
  <Slides>16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82</vt:i4>
      </vt:variant>
      <vt:variant>
        <vt:lpstr>幻灯片标题</vt:lpstr>
      </vt:variant>
      <vt:variant>
        <vt:i4>16</vt:i4>
      </vt:variant>
    </vt:vector>
  </HeadingPairs>
  <TitlesOfParts>
    <vt:vector size="110" baseType="lpstr">
      <vt:lpstr>Arial</vt:lpstr>
      <vt:lpstr>SimSun</vt:lpstr>
      <vt:lpstr>Wingdings</vt:lpstr>
      <vt:lpstr>Arial Black</vt:lpstr>
      <vt:lpstr>Tahoma</vt:lpstr>
      <vt:lpstr>URW Bookman</vt:lpstr>
      <vt:lpstr>Times New Roman</vt:lpstr>
      <vt:lpstr>微软雅黑</vt:lpstr>
      <vt:lpstr>Monospace</vt:lpstr>
      <vt:lpstr>Arial Unicode MS</vt:lpstr>
      <vt:lpstr>Calibri</vt:lpstr>
      <vt:lpstr>Melancholy abstract design template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Private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Adding Fractions</dc:title>
  <dc:creator>Greenaway</dc:creator>
  <cp:lastModifiedBy>mathssite.com</cp:lastModifiedBy>
  <cp:revision>16</cp:revision>
  <dcterms:created xsi:type="dcterms:W3CDTF">2019-04-12T12:12:48Z</dcterms:created>
  <dcterms:modified xsi:type="dcterms:W3CDTF">2019-04-12T12:12:48Z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1033-11.1.0.8372</vt:lpwstr>
  </property>
</Properties>
</file>